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7" r:id="rId34"/>
    <p:sldId id="289" r:id="rId35"/>
    <p:sldId id="29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36"/>
    <p:restoredTop sz="86871"/>
  </p:normalViewPr>
  <p:slideViewPr>
    <p:cSldViewPr snapToGrid="0">
      <p:cViewPr varScale="1">
        <p:scale>
          <a:sx n="100" d="100"/>
          <a:sy n="100" d="100"/>
        </p:scale>
        <p:origin x="16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71E6BE-AC6F-5942-9F98-1F03039C23C9}" type="datetimeFigureOut">
              <a:rPr lang="en-BR" smtClean="0"/>
              <a:t>18/09/22</a:t>
            </a:fld>
            <a:endParaRPr lang="en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052EEC-1A65-6047-9765-BC6BBAA9A16C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667190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twitter.com/cluster0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anaCristina/teste/import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BR" dirty="0"/>
              <a:t>ara adicionar o crudNetfly globalmente (--location=global)</a:t>
            </a:r>
          </a:p>
          <a:p>
            <a:r>
              <a:rPr lang="en-BR" dirty="0"/>
              <a:t>O create-react-app permite criar o ReactJS app.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52EEC-1A65-6047-9765-BC6BBAA9A16C}" type="slidenum">
              <a:rPr lang="en-BR" smtClean="0"/>
              <a:t>2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070447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R" dirty="0"/>
              <a:t>Para a gente conseguir usar um proxy ao chamar o lambda:</a:t>
            </a:r>
          </a:p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52EEC-1A65-6047-9765-BC6BBAA9A16C}" type="slidenum">
              <a:rPr lang="en-BR" smtClean="0"/>
              <a:t>12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3038706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R" dirty="0"/>
              <a:t>Para a gente conseguir usar um proxy ao chamar o lambda:</a:t>
            </a:r>
          </a:p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52EEC-1A65-6047-9765-BC6BBAA9A16C}" type="slidenum">
              <a:rPr lang="en-BR" smtClean="0"/>
              <a:t>13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202047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R" dirty="0"/>
              <a:t>Para a gente conseguir usar um proxy ao chamar o lambda:</a:t>
            </a:r>
          </a:p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52EEC-1A65-6047-9765-BC6BBAA9A16C}" type="slidenum">
              <a:rPr lang="en-BR" smtClean="0"/>
              <a:t>14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6336730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BR" dirty="0"/>
              <a:t>ogin e senha pode ser o </a:t>
            </a:r>
            <a:r>
              <a:rPr lang="en-US" dirty="0" err="1"/>
              <a:t>dbuser</a:t>
            </a:r>
            <a:endParaRPr lang="en-US" dirty="0"/>
          </a:p>
          <a:p>
            <a:r>
              <a:rPr lang="en-US" dirty="0"/>
              <a:t>Ip: 0.0.0.0</a:t>
            </a:r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52EEC-1A65-6047-9765-BC6BBAA9A16C}" type="slidenum">
              <a:rPr lang="en-BR" smtClean="0"/>
              <a:t>15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0022868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BR" dirty="0"/>
              <a:t>ogin e senha pode ser o </a:t>
            </a:r>
            <a:r>
              <a:rPr lang="en-US" dirty="0" err="1"/>
              <a:t>dbuser</a:t>
            </a:r>
            <a:endParaRPr lang="en-US" dirty="0"/>
          </a:p>
          <a:p>
            <a:r>
              <a:rPr lang="en-US" dirty="0"/>
              <a:t>Ip: 0.0.0.0</a:t>
            </a:r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52EEC-1A65-6047-9765-BC6BBAA9A16C}" type="slidenum">
              <a:rPr lang="en-BR" smtClean="0"/>
              <a:t>16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1062552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short SRV </a:t>
            </a:r>
            <a:r>
              <a:rPr lang="en-US" dirty="0" err="1"/>
              <a:t>é</a:t>
            </a:r>
            <a:r>
              <a:rPr lang="en-US" dirty="0"/>
              <a:t> o que </a:t>
            </a:r>
            <a:r>
              <a:rPr lang="en-US" dirty="0" err="1"/>
              <a:t>mostra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tela</a:t>
            </a:r>
            <a:r>
              <a:rPr lang="en-US" dirty="0"/>
              <a:t>.</a:t>
            </a:r>
          </a:p>
          <a:p>
            <a:r>
              <a:rPr lang="en-US" dirty="0" err="1"/>
              <a:t>Substitua</a:t>
            </a:r>
            <a:r>
              <a:rPr lang="en-US" dirty="0"/>
              <a:t> o &lt;password&gt;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senha</a:t>
            </a:r>
            <a:r>
              <a:rPr lang="en-US" dirty="0"/>
              <a:t> </a:t>
            </a:r>
            <a:r>
              <a:rPr lang="en-US" dirty="0" err="1"/>
              <a:t>cadastrada</a:t>
            </a:r>
            <a:r>
              <a:rPr lang="en-US" dirty="0"/>
              <a:t>. No meu </a:t>
            </a:r>
            <a:r>
              <a:rPr lang="en-US" dirty="0" err="1"/>
              <a:t>projeto</a:t>
            </a:r>
            <a:r>
              <a:rPr lang="en-US" dirty="0"/>
              <a:t> </a:t>
            </a:r>
            <a:r>
              <a:rPr lang="en-US" dirty="0" err="1"/>
              <a:t>ficaria</a:t>
            </a:r>
            <a:r>
              <a:rPr lang="en-US" dirty="0"/>
              <a:t> dessa forma:</a:t>
            </a:r>
          </a:p>
          <a:p>
            <a:r>
              <a:rPr lang="en-US" dirty="0" err="1"/>
              <a:t>mongodb+srv</a:t>
            </a:r>
            <a:r>
              <a:rPr lang="en-US" dirty="0"/>
              <a:t>://dbuser:dbuser@cluster0.b4wim9v.mongodb.net/?</a:t>
            </a:r>
            <a:r>
              <a:rPr lang="en-US" dirty="0" err="1"/>
              <a:t>retryWrites</a:t>
            </a:r>
            <a:r>
              <a:rPr lang="en-US" dirty="0"/>
              <a:t>=</a:t>
            </a:r>
            <a:r>
              <a:rPr lang="en-US" dirty="0" err="1"/>
              <a:t>true&amp;w</a:t>
            </a:r>
            <a:r>
              <a:rPr lang="en-US" dirty="0"/>
              <a:t>=majority</a:t>
            </a:r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52EEC-1A65-6047-9765-BC6BBAA9A16C}" type="slidenum">
              <a:rPr lang="en-BR" smtClean="0"/>
              <a:t>17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0776092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Copie</a:t>
            </a:r>
            <a:r>
              <a:rPr lang="en-US" dirty="0"/>
              <a:t> e </a:t>
            </a:r>
            <a:r>
              <a:rPr lang="en-US" dirty="0" err="1"/>
              <a:t>cole</a:t>
            </a:r>
            <a:r>
              <a:rPr lang="en-US" dirty="0"/>
              <a:t> o code </a:t>
            </a:r>
            <a:r>
              <a:rPr lang="en-US" dirty="0" err="1"/>
              <a:t>abaixo</a:t>
            </a:r>
            <a:r>
              <a:rPr lang="en-US" dirty="0"/>
              <a:t>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server.js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mongoose from 'mongoose'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dotenv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require('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dotenv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').config()// Initialize connection to database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dbUrl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process.env.DB_URL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dbOptions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{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useNewUrlParser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true,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useFindAndModify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false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}// Set DB from mongoose connection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mongoose.connect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dbUrl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dbOptions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)const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mongoose.connection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db.on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('error',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console.error.bind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(console, 'MongoDB connection error:'))export default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52EEC-1A65-6047-9765-BC6BBAA9A16C}" type="slidenum">
              <a:rPr lang="en-BR" smtClean="0"/>
              <a:t>18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167133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Exemplo</a:t>
            </a:r>
            <a:r>
              <a:rPr lang="en-US" dirty="0"/>
              <a:t> do meu:</a:t>
            </a:r>
          </a:p>
          <a:p>
            <a:r>
              <a:rPr lang="en-US" dirty="0"/>
              <a:t>DB_URL=</a:t>
            </a:r>
            <a:r>
              <a:rPr lang="en-US" dirty="0" err="1"/>
              <a:t>mongodb+srv</a:t>
            </a:r>
            <a:r>
              <a:rPr lang="en-US" dirty="0"/>
              <a:t>://</a:t>
            </a:r>
            <a:r>
              <a:rPr lang="en-US" dirty="0" err="1"/>
              <a:t>dbuser</a:t>
            </a:r>
            <a:r>
              <a:rPr lang="en-US" dirty="0"/>
              <a:t>:&lt;password&gt;@cluster0.b4wim9v.mongodb.net/?</a:t>
            </a:r>
            <a:r>
              <a:rPr lang="en-US" dirty="0" err="1"/>
              <a:t>retryWrites</a:t>
            </a:r>
            <a:r>
              <a:rPr lang="en-US" dirty="0"/>
              <a:t>=</a:t>
            </a:r>
            <a:r>
              <a:rPr lang="en-US" dirty="0" err="1"/>
              <a:t>true&amp;w</a:t>
            </a:r>
            <a:r>
              <a:rPr lang="en-US" dirty="0"/>
              <a:t>=majority</a:t>
            </a:r>
          </a:p>
          <a:p>
            <a:endParaRPr lang="en-US" dirty="0"/>
          </a:p>
          <a:p>
            <a:r>
              <a:rPr lang="en-US" dirty="0"/>
              <a:t>O </a:t>
            </a:r>
            <a:r>
              <a:rPr lang="en-US" dirty="0" err="1"/>
              <a:t>genérico</a:t>
            </a:r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DB_URL=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mongodb+srv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://&lt;USER&gt;:&lt;PASSWORD&gt;@</a:t>
            </a:r>
            <a:r>
              <a:rPr lang="en-US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cluster0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-fake1.mongodb.net/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test?retryWrites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=true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52EEC-1A65-6047-9765-BC6BBAA9A16C}" type="slidenum">
              <a:rPr lang="en-BR" smtClean="0"/>
              <a:t>19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2264257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productModel.js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mongoose from 'mongoose'// Set Product Schema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 schema = new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mongoose.Schema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({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_id: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mongoose.Schema.Types.ObjectId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name: {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type: String,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required: [true, 'Name field is required'],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max: 100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price: {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type: Number,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required: [true, 'Price field is required']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}),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=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mongoose.model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('product', schema)export default Product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52EEC-1A65-6047-9765-BC6BBAA9A16C}" type="slidenum">
              <a:rPr lang="en-BR" smtClean="0"/>
              <a:t>20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9390063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productCreate.js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mongoose from 'mongoose'// Load the server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'./server'// Load the Product Model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Product from './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productModel'exports.handler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async (event, context) =&gt; {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context.callbackWaitsForEmptyEventLoop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false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try {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 data =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JSON.parse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event.body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 =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data.name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price =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parseInt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data.price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 =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mongoose.Types.ObjectId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(),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= {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_id: id,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name: name,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price: price,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__v: 0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 = {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msg: "Product successfully created",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data: product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Use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Product.Model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create a new product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await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Product.create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(product)return {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statusCode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201,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body: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JSON.stringify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(response)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catch (err) {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console.log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product.create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 err) // output to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netlify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 log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{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statusCode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500,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body: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JSON.stringify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({msg: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err.message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52EEC-1A65-6047-9765-BC6BBAA9A16C}" type="slidenum">
              <a:rPr lang="en-BR" smtClean="0"/>
              <a:t>21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012721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BR" dirty="0"/>
              <a:t>ara instalar o nosso react-app com o npx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52EEC-1A65-6047-9765-BC6BBAA9A16C}" type="slidenum">
              <a:rPr lang="en-BR" smtClean="0"/>
              <a:t>3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5719465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productRead.js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mongoose from 'mongoose'// Load the server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'./server'// Load the Product Model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Product from './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productModel'exports.handler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async (event, context) =&gt; {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context.callbackWaitsForEmptyEventLoop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false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try {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Use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Product.Model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find all products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 products = await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Product.find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(),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 = {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msg: "Products successfully found",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data: products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{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statusCode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200,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body: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JSON.stringify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(response)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catch (err) {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console.log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(err) // output to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netlify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 log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{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statusCode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500,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body: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JSON.stringify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({msg: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err.message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52EEC-1A65-6047-9765-BC6BBAA9A16C}" type="slidenum">
              <a:rPr lang="en-BR" smtClean="0"/>
              <a:t>22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7204491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productUpdate.js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mongoose from 'mongoose'// Load the server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'./server'// Load the Product Model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Product from './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productModel'exports.handler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async (event, context) =&gt; {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context.callbackWaitsForEmptyEventLoop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false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try {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Parse the ID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 data =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JSON.parse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JSON.parse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event.body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)),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 =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data.id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=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data.product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 = {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msg: "Product successfully updated",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data: product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Use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Product.Model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id to update 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await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Product.findOneAndUpdate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({_id: id}, product)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{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statusCode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201,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body: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JSON.stringify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(response)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catch(err) {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console.log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product.update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 err) // output to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netlify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 log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{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statusCode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500,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body: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JSON.stringify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({msg: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err.message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52EEC-1A65-6047-9765-BC6BBAA9A16C}" type="slidenum">
              <a:rPr lang="en-BR" smtClean="0"/>
              <a:t>23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1962707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productDelete.js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mongoose from 'mongoose'// Load the server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'./server'// Load the Product Model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Product from './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productModel'exports.handler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async (event, context) =&gt; {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context.callbackWaitsForEmptyEventLoop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false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try {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Parse the ID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 id =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JSON.parse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event.body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 = {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msg: "Product successfully deleted"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Use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Product.Model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delete 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await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Product.findOneAndDelete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({ _id: id })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{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statusCode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201,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body: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JSON.stringify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(response)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catch(err) {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console.log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product.delete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 err) // output to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netlify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function log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{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statusCode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500,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body: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JSON.stringify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({msg: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err.message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52EEC-1A65-6047-9765-BC6BBAA9A16C}" type="slidenum">
              <a:rPr lang="en-BR" smtClean="0"/>
              <a:t>24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0836844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ProductTable.js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React, { Component } from '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react'export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default class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ProductTable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extends Component {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 = {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products: [],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inputs: [],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newProduct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{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name: '',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price: 0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componentDidMount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{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Fetch the products from the database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fetch('/.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netlify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/functions/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productRead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')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.then(res =&gt;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res.json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())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.then(response =&gt; {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console.log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response.msg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 inputs = [...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this.state.inputs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],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products =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response.data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products.forEach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(product =&gt; {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productProps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this.setProductProps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(product)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inputs.push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productProps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this.setState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({ 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products,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inputs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.catch(err =&gt;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console.log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('Error retrieving products: ', err))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//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ProductProps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setProductProps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(product) =&gt; {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productProps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{}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Cycle through product props and exclude props we don't want shown in the table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Object.keys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(product).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forEach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(key =&gt; {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(key !== '_id' &amp;&amp; key !== '__v') {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productProps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[key] = product[key]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productProps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compareProductProps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=&gt; {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 product =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this.state.products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],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 =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this.state.inputs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 compare = false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Cycle though product props and exclude important props from comparison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Object.keys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(product).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forEach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(key =&gt; {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(key !== '_id' &amp;&amp; key !== '__v') {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(product[key] !== input[key]) {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Found a difference between input and product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compare = true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compare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Input handlers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handleNewInputChange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(e) =&gt; {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newProduct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this.state.newProduct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 =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e.target.name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 =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e.target.type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=== 'number' ?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parseInt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e.target.value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: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e.target.value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newProduct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[name] = value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this.setState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({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newProduct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newProduct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handleInputChange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(e) =&gt; {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 inputs = [...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this.state.inputs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],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target =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e.target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 =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parseInt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target.dataset.id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 =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target.name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 =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target.value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inputs[id][name] = value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this.setState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({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inputs 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CRUD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postAPI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(source, data) =&gt; {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fetch('/.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netlify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/functions/' + source, {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method: 'post',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body: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JSON.stringify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(data)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.then(res =&gt;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res.json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())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.catch(err =&gt; err)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CRUD Handlers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handleCreate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() =&gt; {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newProduct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this.state.newProduct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this.postAPI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productCreate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newProduct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.then(response =&gt; {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console.log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response.msg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 product =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response.data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products = [...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this.state.products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],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inputs = [...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this.state.inputs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],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newProduct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{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name: '',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price: 0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productProps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this.setProductProps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(product)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inputs.push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productProps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products.push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(product)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this.setState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({ 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products: products,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inputs: inputs,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newProduct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newProduct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.catch(err =&gt;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console.log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Product.create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error: ', err))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handleUpdate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(e) =&gt; {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 products = [...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this.state.products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],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inputs = [...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this.state.inputs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],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index =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parseInt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e.target.dataset.id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productData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inputs[index],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oid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this.state.products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[index]._id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Set product id and product data as JSON string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 data =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JSON.stringify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({ id: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oid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product: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productData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})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this.postAPI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productUpdate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 data)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.then(response =&gt; {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console.log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response.msg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 product =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response.data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Set updated product props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inputs[index] =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this.setProductProps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(product)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products[index] = product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this.setState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({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products,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inputs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.catch(err =&gt;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console.log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Product.delete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error: ', err))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handleDelete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(e) =&gt; {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 index =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parseInt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e.target.dataset.id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 =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this.state.products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[index]._id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this.postAPI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productDelete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 id)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.then(response =&gt; {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console.log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response.msg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 inputs = [...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this.state.inputs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],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products = [...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this.state.products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inputs.splice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(index, 1)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products.splice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(index, 1)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this.setState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({ 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products: products,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inputs:inputs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.catch(err =&gt;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console.log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Product.delete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error: ', err))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render() {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(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&lt;table&gt;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thead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&lt;tr&gt;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&gt;Product Name&lt;/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&gt;Price&lt;/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&gt;Options&lt;/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&lt;/tr&gt;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thead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tbody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&lt;tr&gt;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&lt;td&gt;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&lt;input name='name' type='string' value={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this.state.newProduct.name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onChange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={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this.handleNewInputChange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/&gt;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&lt;/td&gt;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&lt;td&gt;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&lt;input name='price' type='number' value={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this.state.newProduct.price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onChange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={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this.handleNewInputChange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/&gt;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&lt;/td&gt;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&lt;td&gt;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&lt;button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onClick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={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this.handleCreate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}&gt;&amp;#43;&lt;/button&gt;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&lt;/td&gt;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&lt;/tr&gt;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this.state.inputs.map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((product,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=&gt; {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&lt;tr key={'product_' +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}&gt;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Object.keys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(product).map(key =&gt; {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&lt;td key={'key_' + key}&gt;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&lt;input name={key} data-id={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value={product[key]}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onChange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={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this.handleInputChange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/&gt;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&lt;/td&gt;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})}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&lt;td&gt;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this.compareProductProps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&amp;&amp; &lt;button data-id={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onClick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={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this.handleUpdate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}&gt;&amp;#10004;&lt;/button&gt;}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&lt;button data-id={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onClick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={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this.handleDelete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}&gt;&amp;#128465;&lt;/button&gt;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&lt;/td&gt;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&lt;/tr&gt;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})}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tbody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&lt;/table&gt;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52EEC-1A65-6047-9765-BC6BBAA9A16C}" type="slidenum">
              <a:rPr lang="en-BR" smtClean="0"/>
              <a:t>25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7572569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App.js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React, { Component } from 'react'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'./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App.css'import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ProductTable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'./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componentes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ProductTable'export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default class App extends Component {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render() {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(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&lt;div&gt;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ProductTable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/&gt;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&lt;/div&gt;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52EEC-1A65-6047-9765-BC6BBAA9A16C}" type="slidenum">
              <a:rPr lang="en-BR" smtClean="0"/>
              <a:t>26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5911751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effectLst/>
              </a:rPr>
              <a:t>…or create a new repository on the command line</a:t>
            </a:r>
          </a:p>
          <a:p>
            <a:r>
              <a:rPr lang="en-US" dirty="0">
                <a:effectLst/>
              </a:rPr>
              <a:t>echo "# teste" &gt;&gt; </a:t>
            </a:r>
            <a:r>
              <a:rPr lang="en-US" dirty="0" err="1">
                <a:effectLst/>
              </a:rPr>
              <a:t>README.md</a:t>
            </a:r>
            <a:r>
              <a:rPr lang="en-US" dirty="0">
                <a:effectLst/>
              </a:rPr>
              <a:t> git </a:t>
            </a:r>
            <a:r>
              <a:rPr lang="en-US" dirty="0" err="1">
                <a:effectLst/>
              </a:rPr>
              <a:t>init</a:t>
            </a:r>
            <a:r>
              <a:rPr lang="en-US" dirty="0">
                <a:effectLst/>
              </a:rPr>
              <a:t> git add </a:t>
            </a:r>
            <a:r>
              <a:rPr lang="en-US" dirty="0" err="1">
                <a:effectLst/>
              </a:rPr>
              <a:t>README.md</a:t>
            </a:r>
            <a:r>
              <a:rPr lang="en-US" dirty="0">
                <a:effectLst/>
              </a:rPr>
              <a:t> git commit -m "first commit" git branch -M main git remote add origin https://</a:t>
            </a:r>
            <a:r>
              <a:rPr lang="en-US" dirty="0" err="1">
                <a:effectLst/>
              </a:rPr>
              <a:t>github.com</a:t>
            </a:r>
            <a:r>
              <a:rPr lang="en-US" dirty="0">
                <a:effectLst/>
              </a:rPr>
              <a:t>/</a:t>
            </a:r>
            <a:r>
              <a:rPr lang="en-US" dirty="0" err="1">
                <a:effectLst/>
              </a:rPr>
              <a:t>luanaCristina</a:t>
            </a:r>
            <a:r>
              <a:rPr lang="en-US" dirty="0">
                <a:effectLst/>
              </a:rPr>
              <a:t>/</a:t>
            </a:r>
            <a:r>
              <a:rPr lang="en-US" dirty="0" err="1">
                <a:effectLst/>
              </a:rPr>
              <a:t>teste.git</a:t>
            </a:r>
            <a:r>
              <a:rPr lang="en-US" dirty="0">
                <a:effectLst/>
              </a:rPr>
              <a:t> git push -u origin main</a:t>
            </a:r>
          </a:p>
          <a:p>
            <a:r>
              <a:rPr lang="en-US" b="1" dirty="0">
                <a:effectLst/>
              </a:rPr>
              <a:t>…or push an existing repository from the command line</a:t>
            </a:r>
          </a:p>
          <a:p>
            <a:r>
              <a:rPr lang="en-US" dirty="0">
                <a:effectLst/>
              </a:rPr>
              <a:t>git remote add origin https://</a:t>
            </a:r>
            <a:r>
              <a:rPr lang="en-US" dirty="0" err="1">
                <a:effectLst/>
              </a:rPr>
              <a:t>github.com</a:t>
            </a:r>
            <a:r>
              <a:rPr lang="en-US" dirty="0">
                <a:effectLst/>
              </a:rPr>
              <a:t>/</a:t>
            </a:r>
            <a:r>
              <a:rPr lang="en-US" dirty="0" err="1">
                <a:effectLst/>
              </a:rPr>
              <a:t>luanaCristina</a:t>
            </a:r>
            <a:r>
              <a:rPr lang="en-US" dirty="0">
                <a:effectLst/>
              </a:rPr>
              <a:t>/</a:t>
            </a:r>
            <a:r>
              <a:rPr lang="en-US" dirty="0" err="1">
                <a:effectLst/>
              </a:rPr>
              <a:t>teste.git</a:t>
            </a:r>
            <a:r>
              <a:rPr lang="en-US" dirty="0">
                <a:effectLst/>
              </a:rPr>
              <a:t> git branch -M main git push -u origin main</a:t>
            </a:r>
          </a:p>
          <a:p>
            <a:r>
              <a:rPr lang="en-US" b="1" dirty="0">
                <a:effectLst/>
              </a:rPr>
              <a:t>…or import code from another repository</a:t>
            </a:r>
          </a:p>
          <a:p>
            <a:r>
              <a:rPr lang="en-US" dirty="0">
                <a:effectLst/>
              </a:rPr>
              <a:t>You can initialize this repository with code from a Subversion, Mercurial, or TFS project.</a:t>
            </a:r>
          </a:p>
          <a:p>
            <a:r>
              <a:rPr lang="en-US" b="0" u="none" strike="noStrike" dirty="0">
                <a:effectLst/>
                <a:hlinkClick r:id="rId3"/>
              </a:rPr>
              <a:t>Import code</a:t>
            </a:r>
            <a:endParaRPr lang="en-US" b="0" u="none" strike="noStrike" dirty="0">
              <a:effectLst/>
            </a:endParaRPr>
          </a:p>
          <a:p>
            <a:endParaRPr lang="en-US" b="0" u="none" strike="noStrike" dirty="0">
              <a:effectLst/>
            </a:endParaRPr>
          </a:p>
          <a:p>
            <a:r>
              <a:rPr lang="en-US" dirty="0">
                <a:effectLst/>
              </a:rPr>
              <a:t>https://</a:t>
            </a:r>
            <a:r>
              <a:rPr lang="en-US" dirty="0" err="1">
                <a:effectLst/>
              </a:rPr>
              <a:t>pt.stackoverflow.com</a:t>
            </a:r>
            <a:r>
              <a:rPr lang="en-US" dirty="0">
                <a:effectLst/>
              </a:rPr>
              <a:t>/questions/411048/</a:t>
            </a:r>
            <a:r>
              <a:rPr lang="en-US" dirty="0" err="1">
                <a:effectLst/>
              </a:rPr>
              <a:t>como</a:t>
            </a:r>
            <a:r>
              <a:rPr lang="en-US" dirty="0">
                <a:effectLst/>
              </a:rPr>
              <a:t>-</a:t>
            </a:r>
            <a:r>
              <a:rPr lang="en-US" dirty="0" err="1">
                <a:effectLst/>
              </a:rPr>
              <a:t>criar</a:t>
            </a:r>
            <a:r>
              <a:rPr lang="en-US" dirty="0">
                <a:effectLst/>
              </a:rPr>
              <a:t>-</a:t>
            </a:r>
            <a:r>
              <a:rPr lang="en-US" dirty="0" err="1">
                <a:effectLst/>
              </a:rPr>
              <a:t>uma</a:t>
            </a:r>
            <a:r>
              <a:rPr lang="en-US" dirty="0">
                <a:effectLst/>
              </a:rPr>
              <a:t>-nova-branch-no-</a:t>
            </a:r>
            <a:r>
              <a:rPr lang="en-US" dirty="0" err="1">
                <a:effectLst/>
              </a:rPr>
              <a:t>github</a:t>
            </a:r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br>
              <a:rPr lang="en-US" dirty="0"/>
            </a:br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52EEC-1A65-6047-9765-BC6BBAA9A16C}" type="slidenum">
              <a:rPr lang="en-BR" smtClean="0"/>
              <a:t>28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5481963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docs.netlify.com</a:t>
            </a:r>
            <a:r>
              <a:rPr lang="en-US" dirty="0"/>
              <a:t>/configure-builds/overview/ </a:t>
            </a:r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52EEC-1A65-6047-9765-BC6BBAA9A16C}" type="slidenum">
              <a:rPr lang="en-BR" smtClean="0"/>
              <a:t>29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1410080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docs.netlify.com</a:t>
            </a:r>
            <a:r>
              <a:rPr lang="en-US" dirty="0"/>
              <a:t>/configure-builds/overview/ </a:t>
            </a:r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52EEC-1A65-6047-9765-BC6BBAA9A16C}" type="slidenum">
              <a:rPr lang="en-BR" smtClean="0"/>
              <a:t>30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8741881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docs.netlify.com</a:t>
            </a:r>
            <a:r>
              <a:rPr lang="en-US" dirty="0"/>
              <a:t>/configure-builds/overview/ </a:t>
            </a:r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52EEC-1A65-6047-9765-BC6BBAA9A16C}" type="slidenum">
              <a:rPr lang="en-BR" smtClean="0"/>
              <a:t>31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0559897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docs.netlify.com</a:t>
            </a:r>
            <a:r>
              <a:rPr lang="en-US" dirty="0"/>
              <a:t>/configure-builds/overview/ </a:t>
            </a:r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52EEC-1A65-6047-9765-BC6BBAA9A16C}" type="slidenum">
              <a:rPr lang="en-BR" smtClean="0"/>
              <a:t>32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00161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BR" dirty="0"/>
              <a:t>ara instalar o nosso react-app com o npx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52EEC-1A65-6047-9765-BC6BBAA9A16C}" type="slidenum">
              <a:rPr lang="en-BR" smtClean="0"/>
              <a:t>4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1138458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https://6327e3a8c049e4467ff94711--curious-semolina-a9585e.netlify.app/</a:t>
            </a:r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52EEC-1A65-6047-9765-BC6BBAA9A16C}" type="slidenum">
              <a:rPr lang="en-BR" smtClean="0"/>
              <a:t>34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6662710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https://6327e3a8c049e4467ff94711--curious-semolina-a9585e.netlify.app/</a:t>
            </a:r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52EEC-1A65-6047-9765-BC6BBAA9A16C}" type="slidenum">
              <a:rPr lang="en-BR" smtClean="0"/>
              <a:t>35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677601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i</a:t>
            </a:r>
            <a:r>
              <a:rPr lang="en-US" dirty="0"/>
              <a:t>  == install</a:t>
            </a:r>
          </a:p>
          <a:p>
            <a:r>
              <a:rPr lang="en-US" dirty="0" err="1"/>
              <a:t>Aqui</a:t>
            </a:r>
            <a:r>
              <a:rPr lang="en-US" dirty="0"/>
              <a:t> a </a:t>
            </a:r>
            <a:r>
              <a:rPr lang="en-US" dirty="0" err="1"/>
              <a:t>gente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instalar</a:t>
            </a:r>
            <a:r>
              <a:rPr lang="en-US" dirty="0"/>
              <a:t> o </a:t>
            </a:r>
            <a:r>
              <a:rPr lang="en-US" dirty="0" err="1"/>
              <a:t>nosso</a:t>
            </a:r>
            <a:r>
              <a:rPr lang="en-US" dirty="0"/>
              <a:t> banco de dados Mongo </a:t>
            </a:r>
            <a:r>
              <a:rPr lang="en-US" dirty="0" err="1"/>
              <a:t>dentro</a:t>
            </a:r>
            <a:r>
              <a:rPr lang="en-US" dirty="0"/>
              <a:t> da </a:t>
            </a:r>
            <a:r>
              <a:rPr lang="en-US" dirty="0" err="1"/>
              <a:t>nossa</a:t>
            </a:r>
            <a:r>
              <a:rPr lang="en-US" dirty="0"/>
              <a:t> </a:t>
            </a:r>
            <a:r>
              <a:rPr lang="en-US" dirty="0" err="1"/>
              <a:t>aplicação</a:t>
            </a:r>
            <a:r>
              <a:rPr lang="en-US" dirty="0"/>
              <a:t>.</a:t>
            </a:r>
          </a:p>
          <a:p>
            <a:r>
              <a:rPr lang="en-US" dirty="0"/>
              <a:t>Por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precisamos</a:t>
            </a:r>
            <a:r>
              <a:rPr lang="en-US" dirty="0"/>
              <a:t> </a:t>
            </a:r>
            <a:r>
              <a:rPr lang="en-US" dirty="0" err="1"/>
              <a:t>entrar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pasta que </a:t>
            </a:r>
            <a:r>
              <a:rPr lang="en-US" dirty="0" err="1"/>
              <a:t>acabamos</a:t>
            </a:r>
            <a:r>
              <a:rPr lang="en-US" dirty="0"/>
              <a:t> de </a:t>
            </a:r>
            <a:r>
              <a:rPr lang="en-US" dirty="0" err="1"/>
              <a:t>criar</a:t>
            </a:r>
            <a:r>
              <a:rPr lang="en-US" dirty="0"/>
              <a:t>.</a:t>
            </a:r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52EEC-1A65-6047-9765-BC6BBAA9A16C}" type="slidenum">
              <a:rPr lang="en-BR" smtClean="0"/>
              <a:t>5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632043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i</a:t>
            </a:r>
            <a:r>
              <a:rPr lang="en-US" dirty="0"/>
              <a:t>  == install</a:t>
            </a:r>
          </a:p>
          <a:p>
            <a:r>
              <a:rPr lang="en-US" dirty="0" err="1"/>
              <a:t>Aqui</a:t>
            </a:r>
            <a:r>
              <a:rPr lang="en-US" dirty="0"/>
              <a:t> a </a:t>
            </a:r>
            <a:r>
              <a:rPr lang="en-US" dirty="0" err="1"/>
              <a:t>gente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instalar</a:t>
            </a:r>
            <a:r>
              <a:rPr lang="en-US" dirty="0"/>
              <a:t> o </a:t>
            </a:r>
            <a:r>
              <a:rPr lang="en-US" dirty="0" err="1"/>
              <a:t>nosso</a:t>
            </a:r>
            <a:r>
              <a:rPr lang="en-US" dirty="0"/>
              <a:t> banco de dados Mongo </a:t>
            </a:r>
            <a:r>
              <a:rPr lang="en-US" dirty="0" err="1"/>
              <a:t>dentro</a:t>
            </a:r>
            <a:r>
              <a:rPr lang="en-US" dirty="0"/>
              <a:t> da </a:t>
            </a:r>
            <a:r>
              <a:rPr lang="en-US" dirty="0" err="1"/>
              <a:t>nossa</a:t>
            </a:r>
            <a:r>
              <a:rPr lang="en-US" dirty="0"/>
              <a:t> </a:t>
            </a:r>
            <a:r>
              <a:rPr lang="en-US" dirty="0" err="1"/>
              <a:t>aplicação</a:t>
            </a:r>
            <a:r>
              <a:rPr lang="en-US" dirty="0"/>
              <a:t>.</a:t>
            </a:r>
          </a:p>
          <a:p>
            <a:r>
              <a:rPr lang="en-US" dirty="0"/>
              <a:t>Por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precisamos</a:t>
            </a:r>
            <a:r>
              <a:rPr lang="en-US" dirty="0"/>
              <a:t> </a:t>
            </a:r>
            <a:r>
              <a:rPr lang="en-US" dirty="0" err="1"/>
              <a:t>entrar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pasta que </a:t>
            </a:r>
            <a:r>
              <a:rPr lang="en-US" dirty="0" err="1"/>
              <a:t>acabamos</a:t>
            </a:r>
            <a:r>
              <a:rPr lang="en-US" dirty="0"/>
              <a:t> de </a:t>
            </a:r>
            <a:r>
              <a:rPr lang="en-US" dirty="0" err="1"/>
              <a:t>criar</a:t>
            </a:r>
            <a:r>
              <a:rPr lang="en-US" dirty="0"/>
              <a:t>.</a:t>
            </a:r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52EEC-1A65-6047-9765-BC6BBAA9A16C}" type="slidenum">
              <a:rPr lang="en-BR" smtClean="0"/>
              <a:t>6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04984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"scripts": {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"start": "run-p start:**",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start:app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": "react-scripts start",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start:lambda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": "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netlify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-lambda serve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/lambda",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"build": "run-p build:**",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build:app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": "react-scripts build",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build:lambda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": "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netlify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-lambda build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/lambda",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"test": "react-scripts test",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"eject": "react-scripts eject"</a:t>
            </a:r>
            <a:br>
              <a:rPr lang="en-US" dirty="0"/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</a:t>
            </a:r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52EEC-1A65-6047-9765-BC6BBAA9A16C}" type="slidenum">
              <a:rPr lang="en-BR" smtClean="0"/>
              <a:t>7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8300401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52EEC-1A65-6047-9765-BC6BBAA9A16C}" type="slidenum">
              <a:rPr lang="en-BR" smtClean="0"/>
              <a:t>8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5057764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R" dirty="0"/>
              <a:t>Para a gente conseguir usar um proxy ao chamar o lambda:</a:t>
            </a:r>
          </a:p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52EEC-1A65-6047-9765-BC6BBAA9A16C}" type="slidenum">
              <a:rPr lang="en-BR" smtClean="0"/>
              <a:t>10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8450599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R" dirty="0"/>
              <a:t>Para a gente conseguir usar um proxy ao chamar o lambda:</a:t>
            </a:r>
          </a:p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052EEC-1A65-6047-9765-BC6BBAA9A16C}" type="slidenum">
              <a:rPr lang="en-BR" smtClean="0"/>
              <a:t>11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465554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9/18/22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9/18/22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9000/'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ccount.mongodb.com/account/login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ccount.mongodb.com/account/login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anaCristina/crud-lu.git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E0C96-972D-340D-76F2-701B34E51A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BR" dirty="0"/>
              <a:t>rud react + mongodb no Netlify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69343E-3640-89E8-8BFC-831A9E8FCC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BR" dirty="0"/>
              <a:t>rofessora: Luana Cristina</a:t>
            </a:r>
          </a:p>
        </p:txBody>
      </p:sp>
    </p:spTree>
    <p:extLst>
      <p:ext uri="{BB962C8B-B14F-4D97-AF65-F5344CB8AC3E}">
        <p14:creationId xmlns:p14="http://schemas.microsoft.com/office/powerpoint/2010/main" val="3694221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A2474-0B75-B38F-1C95-758E57146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Dentro</a:t>
            </a:r>
            <a:r>
              <a:rPr lang="en-US" dirty="0"/>
              <a:t> do </a:t>
            </a:r>
            <a:r>
              <a:rPr lang="en-US" dirty="0" err="1"/>
              <a:t>src</a:t>
            </a:r>
            <a:r>
              <a:rPr lang="en-US" dirty="0"/>
              <a:t> </a:t>
            </a:r>
            <a:r>
              <a:rPr lang="en-US" dirty="0" err="1"/>
              <a:t>crie</a:t>
            </a:r>
            <a:r>
              <a:rPr lang="en-US" dirty="0"/>
              <a:t> o </a:t>
            </a:r>
            <a:r>
              <a:rPr lang="en-US" dirty="0" err="1"/>
              <a:t>arquivo</a:t>
            </a:r>
            <a:endParaRPr lang="en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6BB63-3DAB-961F-6E8E-BBFC583E3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028" y="1757863"/>
            <a:ext cx="11493425" cy="316137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</a:t>
            </a:r>
            <a:r>
              <a:rPr lang="en-BR" dirty="0"/>
              <a:t>rie um arquivo “setupProxy.js”</a:t>
            </a:r>
          </a:p>
          <a:p>
            <a:r>
              <a:rPr lang="en-US" dirty="0"/>
              <a:t>A</a:t>
            </a:r>
            <a:r>
              <a:rPr lang="en-BR" dirty="0"/>
              <a:t>dicione dentro dele o código abaixo para setar as configurações para a gente usar o proxy e chamar o lambda</a:t>
            </a:r>
          </a:p>
          <a:p>
            <a:pPr marL="0" indent="0">
              <a:buNone/>
            </a:pPr>
            <a:r>
              <a:rPr lang="en-US" dirty="0"/>
              <a:t>// </a:t>
            </a:r>
            <a:r>
              <a:rPr lang="en-US" dirty="0" err="1"/>
              <a:t>setupProxy.js</a:t>
            </a:r>
            <a:br>
              <a:rPr lang="en-US" dirty="0"/>
            </a:br>
            <a:r>
              <a:rPr lang="en-US" dirty="0"/>
              <a:t>const proxy = require('http-proxy-middleware')</a:t>
            </a:r>
            <a:r>
              <a:rPr lang="en-US" dirty="0" err="1"/>
              <a:t>module.exports</a:t>
            </a:r>
            <a:r>
              <a:rPr lang="en-US" dirty="0"/>
              <a:t> = function(app) {</a:t>
            </a:r>
            <a:br>
              <a:rPr lang="en-US" dirty="0"/>
            </a:br>
            <a:r>
              <a:rPr lang="en-US" dirty="0" err="1"/>
              <a:t>app.use</a:t>
            </a:r>
            <a:r>
              <a:rPr lang="en-US" dirty="0"/>
              <a:t>(proxy('/.</a:t>
            </a:r>
            <a:r>
              <a:rPr lang="en-US" dirty="0" err="1"/>
              <a:t>netlify</a:t>
            </a:r>
            <a:r>
              <a:rPr lang="en-US" dirty="0"/>
              <a:t>/functions/', { </a:t>
            </a:r>
            <a:br>
              <a:rPr lang="en-US" dirty="0"/>
            </a:br>
            <a:r>
              <a:rPr lang="en-US" dirty="0"/>
              <a:t>target: '</a:t>
            </a:r>
            <a:r>
              <a:rPr lang="en-US" u="sng" dirty="0">
                <a:hlinkClick r:id="rId3"/>
              </a:rPr>
              <a:t>http://localhost:9000/'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"</a:t>
            </a:r>
            <a:r>
              <a:rPr lang="en-US" dirty="0" err="1"/>
              <a:t>pathRewrite</a:t>
            </a:r>
            <a:r>
              <a:rPr lang="en-US" dirty="0"/>
              <a:t>": {</a:t>
            </a:r>
            <a:br>
              <a:rPr lang="en-US" dirty="0"/>
            </a:br>
            <a:r>
              <a:rPr lang="en-US" dirty="0"/>
              <a:t>"^/\\.</a:t>
            </a:r>
            <a:r>
              <a:rPr lang="en-US" dirty="0" err="1"/>
              <a:t>netlify</a:t>
            </a:r>
            <a:r>
              <a:rPr lang="en-US" dirty="0"/>
              <a:t>/functions": ""</a:t>
            </a:r>
            <a:br>
              <a:rPr lang="en-US" dirty="0"/>
            </a:b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}))</a:t>
            </a:r>
            <a:br>
              <a:rPr lang="en-US" dirty="0"/>
            </a:br>
            <a:r>
              <a:rPr lang="en-US" dirty="0"/>
              <a:t>}</a:t>
            </a:r>
            <a:br>
              <a:rPr lang="en-US" dirty="0"/>
            </a:br>
            <a:endParaRPr lang="en-BR" dirty="0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98C163C-CF06-A730-C6A4-101274A9D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652" y="3097292"/>
            <a:ext cx="6882625" cy="361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74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A2474-0B75-B38F-1C95-758E57146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Dentro</a:t>
            </a:r>
            <a:r>
              <a:rPr lang="en-US" dirty="0"/>
              <a:t> do </a:t>
            </a:r>
            <a:r>
              <a:rPr lang="en-US" dirty="0" err="1"/>
              <a:t>src</a:t>
            </a:r>
            <a:r>
              <a:rPr lang="en-US" dirty="0"/>
              <a:t> </a:t>
            </a:r>
            <a:r>
              <a:rPr lang="en-US" dirty="0" err="1"/>
              <a:t>crie</a:t>
            </a:r>
            <a:r>
              <a:rPr lang="en-US" dirty="0"/>
              <a:t> a pasta</a:t>
            </a:r>
            <a:endParaRPr lang="en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6BB63-3DAB-961F-6E8E-BBFC583E3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028" y="1757863"/>
            <a:ext cx="11493425" cy="1671137"/>
          </a:xfrm>
        </p:spPr>
        <p:txBody>
          <a:bodyPr>
            <a:normAutofit/>
          </a:bodyPr>
          <a:lstStyle/>
          <a:p>
            <a:r>
              <a:rPr lang="en-US" dirty="0"/>
              <a:t>C</a:t>
            </a:r>
            <a:r>
              <a:rPr lang="en-BR" dirty="0"/>
              <a:t>rie um arquivo “lambda”</a:t>
            </a:r>
          </a:p>
          <a:p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ficar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arquivos</a:t>
            </a:r>
            <a:r>
              <a:rPr lang="en-US" dirty="0"/>
              <a:t> </a:t>
            </a:r>
            <a:r>
              <a:rPr lang="en-US" dirty="0" err="1"/>
              <a:t>compilados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usar o script do </a:t>
            </a:r>
            <a:r>
              <a:rPr lang="en-US" dirty="0" err="1"/>
              <a:t>nosso</a:t>
            </a:r>
            <a:r>
              <a:rPr lang="en-US" dirty="0"/>
              <a:t> </a:t>
            </a:r>
            <a:r>
              <a:rPr lang="en-US" dirty="0" err="1"/>
              <a:t>package.json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"</a:t>
            </a:r>
            <a:r>
              <a:rPr lang="en-US" dirty="0" err="1"/>
              <a:t>start:lambda</a:t>
            </a:r>
            <a:r>
              <a:rPr lang="en-US" dirty="0"/>
              <a:t>": "</a:t>
            </a:r>
            <a:r>
              <a:rPr lang="en-US" dirty="0" err="1"/>
              <a:t>netlify</a:t>
            </a:r>
            <a:r>
              <a:rPr lang="en-US" dirty="0"/>
              <a:t>-lambda serve </a:t>
            </a:r>
            <a:r>
              <a:rPr lang="en-US" dirty="0" err="1"/>
              <a:t>src</a:t>
            </a:r>
            <a:r>
              <a:rPr lang="en-US" dirty="0"/>
              <a:t>/lambda"</a:t>
            </a:r>
          </a:p>
        </p:txBody>
      </p:sp>
      <p:pic>
        <p:nvPicPr>
          <p:cNvPr id="10" name="Picture 9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C74B50A-AAE7-1572-2246-8A950774B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7772" y="744943"/>
            <a:ext cx="3886200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7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A2474-0B75-B38F-1C95-758E57146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Crie</a:t>
            </a:r>
            <a:r>
              <a:rPr lang="en-US" dirty="0"/>
              <a:t> a database no </a:t>
            </a:r>
            <a:r>
              <a:rPr lang="en-US" dirty="0" err="1"/>
              <a:t>mongodb</a:t>
            </a:r>
            <a:r>
              <a:rPr lang="en-US" dirty="0"/>
              <a:t> – </a:t>
            </a:r>
            <a:r>
              <a:rPr lang="en-US" dirty="0" err="1"/>
              <a:t>início</a:t>
            </a:r>
            <a:endParaRPr lang="en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6BB63-3DAB-961F-6E8E-BBFC583E3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028" y="1757863"/>
            <a:ext cx="11493425" cy="1671137"/>
          </a:xfrm>
        </p:spPr>
        <p:txBody>
          <a:bodyPr>
            <a:normAutofit/>
          </a:bodyPr>
          <a:lstStyle/>
          <a:p>
            <a:r>
              <a:rPr lang="en-US" dirty="0" err="1"/>
              <a:t>Conecte</a:t>
            </a:r>
            <a:r>
              <a:rPr lang="en-US" dirty="0"/>
              <a:t>-se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mongoDB</a:t>
            </a:r>
            <a:r>
              <a:rPr lang="en-US" dirty="0"/>
              <a:t> e </a:t>
            </a:r>
            <a:r>
              <a:rPr lang="en-US" dirty="0" err="1"/>
              <a:t>crie</a:t>
            </a:r>
            <a:r>
              <a:rPr lang="en-US" dirty="0"/>
              <a:t> um novo cluster(gratis) </a:t>
            </a:r>
            <a:r>
              <a:rPr lang="en-US" dirty="0" err="1"/>
              <a:t>ou</a:t>
            </a:r>
            <a:r>
              <a:rPr lang="en-US" dirty="0"/>
              <a:t> </a:t>
            </a:r>
          </a:p>
          <a:p>
            <a:r>
              <a:rPr lang="en-US" dirty="0"/>
              <a:t>use o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e </a:t>
            </a:r>
            <a:r>
              <a:rPr lang="en-US" dirty="0" err="1"/>
              <a:t>crie</a:t>
            </a:r>
            <a:r>
              <a:rPr lang="en-US" dirty="0"/>
              <a:t> um novo Project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https://account.mongodb.com/account/login</a:t>
            </a:r>
            <a:r>
              <a:rPr lang="en-US" dirty="0"/>
              <a:t> </a:t>
            </a:r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7728FB6B-4925-4731-B573-19D212DB1D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692" y="3193077"/>
            <a:ext cx="9172832" cy="326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114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A2474-0B75-B38F-1C95-758E57146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Crie</a:t>
            </a:r>
            <a:r>
              <a:rPr lang="en-US" dirty="0"/>
              <a:t> um novo </a:t>
            </a:r>
            <a:r>
              <a:rPr lang="en-US" dirty="0" err="1"/>
              <a:t>projeto</a:t>
            </a:r>
            <a:endParaRPr lang="en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6BB63-3DAB-961F-6E8E-BBFC583E3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028" y="1757863"/>
            <a:ext cx="11493425" cy="1671137"/>
          </a:xfrm>
        </p:spPr>
        <p:txBody>
          <a:bodyPr>
            <a:normAutofit/>
          </a:bodyPr>
          <a:lstStyle/>
          <a:p>
            <a:r>
              <a:rPr lang="en-US" dirty="0" err="1"/>
              <a:t>Crie</a:t>
            </a:r>
            <a:r>
              <a:rPr lang="en-US" dirty="0"/>
              <a:t> um novo </a:t>
            </a:r>
            <a:r>
              <a:rPr lang="en-US" dirty="0" err="1"/>
              <a:t>projeto</a:t>
            </a:r>
            <a:r>
              <a:rPr lang="en-US" dirty="0"/>
              <a:t> no </a:t>
            </a:r>
            <a:r>
              <a:rPr lang="en-US" dirty="0" err="1"/>
              <a:t>seu</a:t>
            </a:r>
            <a:r>
              <a:rPr lang="en-US" dirty="0"/>
              <a:t> cluster. </a:t>
            </a:r>
            <a:r>
              <a:rPr lang="en-US" dirty="0" err="1"/>
              <a:t>Pode</a:t>
            </a:r>
            <a:r>
              <a:rPr lang="en-US" dirty="0"/>
              <a:t> ser o </a:t>
            </a:r>
            <a:r>
              <a:rPr lang="en-US" dirty="0" err="1"/>
              <a:t>mesmo</a:t>
            </a:r>
            <a:r>
              <a:rPr lang="en-US" dirty="0"/>
              <a:t> </a:t>
            </a:r>
            <a:r>
              <a:rPr lang="en-US" dirty="0" err="1"/>
              <a:t>nome</a:t>
            </a:r>
            <a:r>
              <a:rPr lang="en-US" dirty="0"/>
              <a:t> do </a:t>
            </a:r>
            <a:r>
              <a:rPr lang="en-US" dirty="0" err="1"/>
              <a:t>seu</a:t>
            </a:r>
            <a:r>
              <a:rPr lang="en-US" dirty="0"/>
              <a:t> app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https://account.mongodb.com/account/login</a:t>
            </a:r>
            <a:r>
              <a:rPr lang="en-US" dirty="0"/>
              <a:t> </a:t>
            </a:r>
          </a:p>
        </p:txBody>
      </p:sp>
      <p:pic>
        <p:nvPicPr>
          <p:cNvPr id="6" name="Picture 5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7F4C912E-C056-9788-8F21-94150BB49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0" y="3116763"/>
            <a:ext cx="5969000" cy="2921000"/>
          </a:xfrm>
          <a:prstGeom prst="rect">
            <a:avLst/>
          </a:prstGeom>
        </p:spPr>
      </p:pic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DCFE91F-E8AE-808E-E804-DC74B7CFCC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972" y="2735763"/>
            <a:ext cx="5715000" cy="368300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C1360E0E-B0CC-235B-1966-2F9977D90079}"/>
              </a:ext>
            </a:extLst>
          </p:cNvPr>
          <p:cNvSpPr/>
          <p:nvPr/>
        </p:nvSpPr>
        <p:spPr>
          <a:xfrm>
            <a:off x="5751513" y="5275523"/>
            <a:ext cx="1108677" cy="5537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707239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A2474-0B75-B38F-1C95-758E57146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Clique </a:t>
            </a:r>
            <a:r>
              <a:rPr lang="en-US" dirty="0" err="1"/>
              <a:t>em</a:t>
            </a:r>
            <a:r>
              <a:rPr lang="en-US" dirty="0"/>
              <a:t> build e </a:t>
            </a:r>
            <a:r>
              <a:rPr lang="en-US" dirty="0" err="1"/>
              <a:t>selecione</a:t>
            </a:r>
            <a:r>
              <a:rPr lang="en-US" dirty="0"/>
              <a:t> o free deploy</a:t>
            </a:r>
            <a:endParaRPr lang="en-BR" dirty="0"/>
          </a:p>
        </p:txBody>
      </p:sp>
      <p:pic>
        <p:nvPicPr>
          <p:cNvPr id="10" name="Content Placeholder 9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8482B3F-8FAF-7357-A316-DEC5001286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34432" y="1898637"/>
            <a:ext cx="4979773" cy="4625611"/>
          </a:xfr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30F3C65-C3A0-5729-307A-68F8BBA95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95" y="1936845"/>
            <a:ext cx="5731476" cy="4587403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8471DC5F-B48F-D0F8-0034-ADCA24EDB865}"/>
              </a:ext>
            </a:extLst>
          </p:cNvPr>
          <p:cNvSpPr/>
          <p:nvPr/>
        </p:nvSpPr>
        <p:spPr>
          <a:xfrm>
            <a:off x="5622324" y="5399903"/>
            <a:ext cx="4670854" cy="9885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7343733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A2474-0B75-B38F-1C95-758E57146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Crie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senha</a:t>
            </a:r>
            <a:r>
              <a:rPr lang="en-US" dirty="0"/>
              <a:t> e </a:t>
            </a:r>
            <a:r>
              <a:rPr lang="en-US" dirty="0" err="1"/>
              <a:t>ip</a:t>
            </a:r>
            <a:endParaRPr lang="en-BR" dirty="0"/>
          </a:p>
        </p:txBody>
      </p:sp>
      <p:pic>
        <p:nvPicPr>
          <p:cNvPr id="7" name="Picture 6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DCC1E429-95F9-2E0B-5E54-EB22E22D4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157" y="2146186"/>
            <a:ext cx="5931209" cy="4337050"/>
          </a:xfrm>
          <a:prstGeom prst="rect">
            <a:avLst/>
          </a:prstGeom>
        </p:spPr>
      </p:pic>
      <p:pic>
        <p:nvPicPr>
          <p:cNvPr id="9" name="Picture 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33ECFE1-6898-07E0-FABE-7538FD9076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34" y="2065867"/>
            <a:ext cx="5842001" cy="4699001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600166AF-E827-4C22-0929-0BB3D14DBC77}"/>
              </a:ext>
            </a:extLst>
          </p:cNvPr>
          <p:cNvSpPr/>
          <p:nvPr/>
        </p:nvSpPr>
        <p:spPr>
          <a:xfrm>
            <a:off x="4485503" y="4792134"/>
            <a:ext cx="1964724" cy="6448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834552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A2474-0B75-B38F-1C95-758E57146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Clique em connect</a:t>
            </a:r>
            <a:endParaRPr lang="en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612BB-442B-612C-83D4-F064647F6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676" y="1325375"/>
            <a:ext cx="5885915" cy="51001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58787F-9296-9805-770A-C42C0D52C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09" y="2065867"/>
            <a:ext cx="4820219" cy="335257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6F4BD421-E0B1-A6E0-EBC5-652F10D99677}"/>
              </a:ext>
            </a:extLst>
          </p:cNvPr>
          <p:cNvSpPr/>
          <p:nvPr/>
        </p:nvSpPr>
        <p:spPr>
          <a:xfrm>
            <a:off x="4707924" y="3558746"/>
            <a:ext cx="1388076" cy="7661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4773748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A2474-0B75-B38F-1C95-758E57146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1293996" cy="1456267"/>
          </a:xfrm>
        </p:spPr>
        <p:txBody>
          <a:bodyPr/>
          <a:lstStyle/>
          <a:p>
            <a:r>
              <a:rPr lang="en-US" dirty="0"/>
              <a:t>Clique </a:t>
            </a:r>
            <a:r>
              <a:rPr lang="en-US" dirty="0" err="1"/>
              <a:t>em</a:t>
            </a:r>
            <a:r>
              <a:rPr lang="en-US" dirty="0"/>
              <a:t> connect your application (</a:t>
            </a:r>
            <a:r>
              <a:rPr lang="en-US" dirty="0" err="1"/>
              <a:t>fim</a:t>
            </a:r>
            <a:r>
              <a:rPr lang="en-US" dirty="0"/>
              <a:t> </a:t>
            </a:r>
            <a:r>
              <a:rPr lang="en-US" dirty="0" err="1"/>
              <a:t>mongodb</a:t>
            </a:r>
            <a:r>
              <a:rPr lang="en-US" dirty="0"/>
              <a:t>)</a:t>
            </a:r>
            <a:endParaRPr lang="en-B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4AF381-EBE0-0327-4909-29599ED9900C}"/>
              </a:ext>
            </a:extLst>
          </p:cNvPr>
          <p:cNvSpPr txBox="1"/>
          <p:nvPr/>
        </p:nvSpPr>
        <p:spPr>
          <a:xfrm>
            <a:off x="685801" y="1699624"/>
            <a:ext cx="783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Selecione a opção “Short SRV connection string” e copie e cole dentro do seu app</a:t>
            </a:r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8A318B8-1083-DB97-36A7-764EB2055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931" y="2110833"/>
            <a:ext cx="5041900" cy="4368800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A8BACB8-8572-C1AA-4450-68FBB3BD7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569" y="2159000"/>
            <a:ext cx="5143500" cy="4089400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2EA22B-1B4E-3944-9AB2-FEEB93E4BFED}"/>
              </a:ext>
            </a:extLst>
          </p:cNvPr>
          <p:cNvCxnSpPr/>
          <p:nvPr/>
        </p:nvCxnSpPr>
        <p:spPr>
          <a:xfrm>
            <a:off x="5251622" y="4399005"/>
            <a:ext cx="1544594" cy="2347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8461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A2474-0B75-B38F-1C95-758E57146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1293996" cy="1456267"/>
          </a:xfrm>
        </p:spPr>
        <p:txBody>
          <a:bodyPr/>
          <a:lstStyle/>
          <a:p>
            <a:r>
              <a:rPr lang="en-US" dirty="0" err="1"/>
              <a:t>Dentro</a:t>
            </a:r>
            <a:r>
              <a:rPr lang="en-US" dirty="0"/>
              <a:t> da pasta lambda </a:t>
            </a:r>
            <a:r>
              <a:rPr lang="en-US" dirty="0" err="1"/>
              <a:t>crie</a:t>
            </a:r>
            <a:r>
              <a:rPr lang="en-US" dirty="0"/>
              <a:t> o </a:t>
            </a:r>
            <a:r>
              <a:rPr lang="en-US" dirty="0" err="1"/>
              <a:t>server.js</a:t>
            </a:r>
            <a:endParaRPr lang="en-B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4AF381-EBE0-0327-4909-29599ED9900C}"/>
              </a:ext>
            </a:extLst>
          </p:cNvPr>
          <p:cNvSpPr txBox="1"/>
          <p:nvPr/>
        </p:nvSpPr>
        <p:spPr>
          <a:xfrm>
            <a:off x="685801" y="1699624"/>
            <a:ext cx="890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Esse arquivo vai ser chamado todas as vezes que houver uma conexão com o banco de dados.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052AE40-7476-0CE5-423F-8D0F4ED22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991" y="2350073"/>
            <a:ext cx="8945753" cy="403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587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A2474-0B75-B38F-1C95-758E57146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1293996" cy="1456267"/>
          </a:xfrm>
        </p:spPr>
        <p:txBody>
          <a:bodyPr/>
          <a:lstStyle/>
          <a:p>
            <a:r>
              <a:rPr lang="en-US" dirty="0" err="1"/>
              <a:t>Crie</a:t>
            </a:r>
            <a:r>
              <a:rPr lang="en-US" dirty="0"/>
              <a:t> o </a:t>
            </a:r>
            <a:r>
              <a:rPr lang="en-US" dirty="0" err="1"/>
              <a:t>arquivo</a:t>
            </a:r>
            <a:r>
              <a:rPr lang="en-US" dirty="0"/>
              <a:t> .env</a:t>
            </a:r>
            <a:endParaRPr lang="en-B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4AF381-EBE0-0327-4909-29599ED9900C}"/>
              </a:ext>
            </a:extLst>
          </p:cNvPr>
          <p:cNvSpPr txBox="1"/>
          <p:nvPr/>
        </p:nvSpPr>
        <p:spPr>
          <a:xfrm>
            <a:off x="685801" y="1699624"/>
            <a:ext cx="5837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BR" dirty="0"/>
              <a:t>qui a gente vai adicionar o nosso SRV copiado no mongodb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08AAB33-9024-8942-5F6F-5122B4A2D7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523" y="2473903"/>
            <a:ext cx="9544998" cy="329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292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F8035-BDA4-F99C-6057-E1D1D8AE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BR" dirty="0"/>
              <a:t>rimeiros comandos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86607-B99F-9049-7C9B-1575DF3F6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R" dirty="0"/>
              <a:t>npm </a:t>
            </a:r>
            <a:r>
              <a:rPr lang="en-US" dirty="0" err="1"/>
              <a:t>i</a:t>
            </a:r>
            <a:r>
              <a:rPr lang="en-US" dirty="0"/>
              <a:t> --location=global create-react-app</a:t>
            </a:r>
            <a:endParaRPr lang="en-BR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F96D617-F673-5450-5A75-392E316B3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249" y="4334662"/>
            <a:ext cx="7772400" cy="210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0894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A2474-0B75-B38F-1C95-758E57146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1293996" cy="1456267"/>
          </a:xfrm>
        </p:spPr>
        <p:txBody>
          <a:bodyPr/>
          <a:lstStyle/>
          <a:p>
            <a:r>
              <a:rPr lang="en-US" dirty="0" err="1"/>
              <a:t>Criando</a:t>
            </a:r>
            <a:r>
              <a:rPr lang="en-US" dirty="0"/>
              <a:t> o </a:t>
            </a:r>
            <a:r>
              <a:rPr lang="en-US" dirty="0" err="1"/>
              <a:t>nosso</a:t>
            </a:r>
            <a:r>
              <a:rPr lang="en-US" dirty="0"/>
              <a:t> schema (model) para o mongoose</a:t>
            </a:r>
            <a:endParaRPr lang="en-B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4AF381-EBE0-0327-4909-29599ED9900C}"/>
              </a:ext>
            </a:extLst>
          </p:cNvPr>
          <p:cNvSpPr txBox="1"/>
          <p:nvPr/>
        </p:nvSpPr>
        <p:spPr>
          <a:xfrm>
            <a:off x="685801" y="1699624"/>
            <a:ext cx="8477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Crie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 da pasta lambda o </a:t>
            </a:r>
            <a:r>
              <a:rPr lang="en-US" dirty="0" err="1"/>
              <a:t>arquivo</a:t>
            </a:r>
            <a:r>
              <a:rPr lang="en-US" dirty="0"/>
              <a:t> com o </a:t>
            </a:r>
            <a:r>
              <a:rPr lang="en-US" dirty="0" err="1"/>
              <a:t>nome</a:t>
            </a:r>
            <a:r>
              <a:rPr lang="en-US" dirty="0"/>
              <a:t> </a:t>
            </a:r>
            <a:r>
              <a:rPr lang="en-US" dirty="0" err="1"/>
              <a:t>produto.model.js</a:t>
            </a:r>
            <a:r>
              <a:rPr lang="en-US" dirty="0"/>
              <a:t> e </a:t>
            </a:r>
            <a:r>
              <a:rPr lang="en-US" dirty="0" err="1"/>
              <a:t>adicione</a:t>
            </a:r>
            <a:r>
              <a:rPr lang="en-US" dirty="0"/>
              <a:t> o </a:t>
            </a:r>
            <a:r>
              <a:rPr lang="en-US" dirty="0" err="1"/>
              <a:t>código</a:t>
            </a:r>
            <a:endParaRPr lang="en-B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B15C0D-E572-9724-A19E-807B5C6E03F0}"/>
              </a:ext>
            </a:extLst>
          </p:cNvPr>
          <p:cNvSpPr txBox="1"/>
          <p:nvPr/>
        </p:nvSpPr>
        <p:spPr>
          <a:xfrm>
            <a:off x="222814" y="2378762"/>
            <a:ext cx="6708568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// </a:t>
            </a:r>
            <a:r>
              <a:rPr lang="en-US" dirty="0" err="1"/>
              <a:t>productModel.js</a:t>
            </a:r>
            <a:br>
              <a:rPr lang="en-US" dirty="0"/>
            </a:br>
            <a:r>
              <a:rPr lang="en-US" dirty="0"/>
              <a:t>import mongoose from 'mongoose'// Set Product Schema</a:t>
            </a:r>
            <a:br>
              <a:rPr lang="en-US" dirty="0"/>
            </a:br>
            <a:r>
              <a:rPr lang="en-US" dirty="0"/>
              <a:t>const schema = new </a:t>
            </a:r>
            <a:r>
              <a:rPr lang="en-US" dirty="0" err="1"/>
              <a:t>mongoose.Schema</a:t>
            </a:r>
            <a:r>
              <a:rPr lang="en-US" dirty="0"/>
              <a:t>({</a:t>
            </a:r>
            <a:br>
              <a:rPr lang="en-US" dirty="0"/>
            </a:br>
            <a:r>
              <a:rPr lang="en-US" dirty="0"/>
              <a:t>_id: </a:t>
            </a:r>
            <a:r>
              <a:rPr lang="en-US" dirty="0" err="1"/>
              <a:t>mongoose.Schema.Types.ObjectId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name: {</a:t>
            </a:r>
            <a:br>
              <a:rPr lang="en-US" dirty="0"/>
            </a:br>
            <a:r>
              <a:rPr lang="en-US" dirty="0"/>
              <a:t>type: String,</a:t>
            </a:r>
            <a:br>
              <a:rPr lang="en-US" dirty="0"/>
            </a:br>
            <a:r>
              <a:rPr lang="en-US" dirty="0"/>
              <a:t>required: [true, 'Name field is required'],</a:t>
            </a:r>
            <a:br>
              <a:rPr lang="en-US" dirty="0"/>
            </a:br>
            <a:r>
              <a:rPr lang="en-US" dirty="0"/>
              <a:t>max: 100</a:t>
            </a:r>
            <a:br>
              <a:rPr lang="en-US" dirty="0"/>
            </a:br>
            <a:r>
              <a:rPr lang="en-US" dirty="0"/>
              <a:t>},</a:t>
            </a:r>
            <a:br>
              <a:rPr lang="en-US" dirty="0"/>
            </a:br>
            <a:r>
              <a:rPr lang="en-US" dirty="0"/>
              <a:t>price: {</a:t>
            </a:r>
            <a:br>
              <a:rPr lang="en-US" dirty="0"/>
            </a:br>
            <a:r>
              <a:rPr lang="en-US" dirty="0"/>
              <a:t>type: Number,</a:t>
            </a:r>
            <a:br>
              <a:rPr lang="en-US" dirty="0"/>
            </a:br>
            <a:r>
              <a:rPr lang="en-US" dirty="0"/>
              <a:t>required: [true, 'Price field is required']</a:t>
            </a:r>
            <a:br>
              <a:rPr lang="en-US" dirty="0"/>
            </a:b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}),</a:t>
            </a:r>
            <a:br>
              <a:rPr lang="en-US" dirty="0"/>
            </a:br>
            <a:r>
              <a:rPr lang="en-US" dirty="0"/>
              <a:t>Product = </a:t>
            </a:r>
            <a:r>
              <a:rPr lang="en-US" dirty="0" err="1"/>
              <a:t>mongoose.model</a:t>
            </a:r>
            <a:r>
              <a:rPr lang="en-US" dirty="0"/>
              <a:t>('product', schema)export default Product</a:t>
            </a:r>
            <a:endParaRPr lang="en-BR" dirty="0"/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09940D9-56C1-A8D3-2DBF-AAFEFE250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038" y="2665385"/>
            <a:ext cx="6995962" cy="367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126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A2474-0B75-B38F-1C95-758E57146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242" y="389681"/>
            <a:ext cx="3214867" cy="145626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Criando</a:t>
            </a:r>
            <a:r>
              <a:rPr lang="en-US" dirty="0"/>
              <a:t> o </a:t>
            </a:r>
            <a:r>
              <a:rPr lang="en-US" dirty="0" err="1"/>
              <a:t>nosso</a:t>
            </a:r>
            <a:r>
              <a:rPr lang="en-US" dirty="0"/>
              <a:t> </a:t>
            </a:r>
            <a:r>
              <a:rPr lang="en-US" dirty="0" err="1"/>
              <a:t>produto</a:t>
            </a:r>
            <a:endParaRPr lang="en-B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4AF381-EBE0-0327-4909-29599ED9900C}"/>
              </a:ext>
            </a:extLst>
          </p:cNvPr>
          <p:cNvSpPr txBox="1"/>
          <p:nvPr/>
        </p:nvSpPr>
        <p:spPr>
          <a:xfrm>
            <a:off x="274242" y="1696535"/>
            <a:ext cx="39331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Crie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 da pasta lambda o </a:t>
            </a:r>
            <a:r>
              <a:rPr lang="en-US" dirty="0" err="1"/>
              <a:t>arquivo</a:t>
            </a:r>
            <a:r>
              <a:rPr lang="en-US" dirty="0"/>
              <a:t> com o </a:t>
            </a:r>
            <a:r>
              <a:rPr lang="en-US" dirty="0" err="1"/>
              <a:t>criar.produto.js</a:t>
            </a:r>
            <a:r>
              <a:rPr lang="en-US" dirty="0"/>
              <a:t> e </a:t>
            </a:r>
            <a:r>
              <a:rPr lang="en-US" dirty="0" err="1"/>
              <a:t>adicione</a:t>
            </a:r>
            <a:r>
              <a:rPr lang="en-US" dirty="0"/>
              <a:t> o </a:t>
            </a:r>
            <a:r>
              <a:rPr lang="en-US" dirty="0" err="1"/>
              <a:t>código</a:t>
            </a:r>
            <a:endParaRPr lang="en-B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B15C0D-E572-9724-A19E-807B5C6E03F0}"/>
              </a:ext>
            </a:extLst>
          </p:cNvPr>
          <p:cNvSpPr txBox="1"/>
          <p:nvPr/>
        </p:nvSpPr>
        <p:spPr>
          <a:xfrm>
            <a:off x="274242" y="3059668"/>
            <a:ext cx="351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Código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comentários</a:t>
            </a:r>
            <a:r>
              <a:rPr lang="en-US" dirty="0"/>
              <a:t> </a:t>
            </a:r>
            <a:r>
              <a:rPr lang="en-US" dirty="0" err="1"/>
              <a:t>desse</a:t>
            </a:r>
            <a:r>
              <a:rPr lang="en-US" dirty="0"/>
              <a:t> slide</a:t>
            </a:r>
            <a:endParaRPr lang="en-BR" dirty="0"/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470833C-E567-1E76-0F14-A915A1349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165804"/>
            <a:ext cx="7772400" cy="669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215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A2474-0B75-B38F-1C95-758E57146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242" y="389681"/>
            <a:ext cx="3214867" cy="145626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lendo</a:t>
            </a:r>
            <a:r>
              <a:rPr lang="en-US" dirty="0"/>
              <a:t> o </a:t>
            </a:r>
            <a:r>
              <a:rPr lang="en-US" dirty="0" err="1"/>
              <a:t>nosso</a:t>
            </a:r>
            <a:r>
              <a:rPr lang="en-US" dirty="0"/>
              <a:t> </a:t>
            </a:r>
            <a:r>
              <a:rPr lang="en-US" dirty="0" err="1"/>
              <a:t>produto</a:t>
            </a:r>
            <a:endParaRPr lang="en-B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4AF381-EBE0-0327-4909-29599ED9900C}"/>
              </a:ext>
            </a:extLst>
          </p:cNvPr>
          <p:cNvSpPr txBox="1"/>
          <p:nvPr/>
        </p:nvSpPr>
        <p:spPr>
          <a:xfrm>
            <a:off x="274242" y="1696535"/>
            <a:ext cx="3933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Crie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 da pasta lambda o </a:t>
            </a:r>
            <a:r>
              <a:rPr lang="en-US" dirty="0" err="1"/>
              <a:t>arquivo</a:t>
            </a:r>
            <a:r>
              <a:rPr lang="en-US" dirty="0"/>
              <a:t> com o </a:t>
            </a:r>
            <a:r>
              <a:rPr lang="en-US" dirty="0" err="1"/>
              <a:t>ler.produto.js</a:t>
            </a:r>
            <a:r>
              <a:rPr lang="en-US" dirty="0"/>
              <a:t> e </a:t>
            </a:r>
            <a:r>
              <a:rPr lang="en-US" dirty="0" err="1"/>
              <a:t>adicione</a:t>
            </a:r>
            <a:r>
              <a:rPr lang="en-US" dirty="0"/>
              <a:t> o </a:t>
            </a:r>
            <a:r>
              <a:rPr lang="en-US" dirty="0" err="1"/>
              <a:t>código</a:t>
            </a:r>
            <a:endParaRPr lang="en-B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B15C0D-E572-9724-A19E-807B5C6E03F0}"/>
              </a:ext>
            </a:extLst>
          </p:cNvPr>
          <p:cNvSpPr txBox="1"/>
          <p:nvPr/>
        </p:nvSpPr>
        <p:spPr>
          <a:xfrm>
            <a:off x="274242" y="3059668"/>
            <a:ext cx="351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Código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comentários</a:t>
            </a:r>
            <a:r>
              <a:rPr lang="en-US" dirty="0"/>
              <a:t> </a:t>
            </a:r>
            <a:r>
              <a:rPr lang="en-US" dirty="0" err="1"/>
              <a:t>desse</a:t>
            </a:r>
            <a:r>
              <a:rPr lang="en-US" dirty="0"/>
              <a:t> slide</a:t>
            </a:r>
            <a:endParaRPr lang="en-BR" dirty="0"/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41EB364-123D-F8AF-DCFC-57BCAB47A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303" y="194509"/>
            <a:ext cx="7850853" cy="656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7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A2474-0B75-B38F-1C95-758E57146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242" y="389681"/>
            <a:ext cx="3214867" cy="145626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atualizando</a:t>
            </a:r>
            <a:r>
              <a:rPr lang="en-US" dirty="0"/>
              <a:t> o </a:t>
            </a:r>
            <a:r>
              <a:rPr lang="en-US" dirty="0" err="1"/>
              <a:t>nosso</a:t>
            </a:r>
            <a:r>
              <a:rPr lang="en-US" dirty="0"/>
              <a:t> </a:t>
            </a:r>
            <a:r>
              <a:rPr lang="en-US" dirty="0" err="1"/>
              <a:t>produto</a:t>
            </a:r>
            <a:endParaRPr lang="en-B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4AF381-EBE0-0327-4909-29599ED9900C}"/>
              </a:ext>
            </a:extLst>
          </p:cNvPr>
          <p:cNvSpPr txBox="1"/>
          <p:nvPr/>
        </p:nvSpPr>
        <p:spPr>
          <a:xfrm>
            <a:off x="274242" y="1696535"/>
            <a:ext cx="39331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Crie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 da pasta lambda o </a:t>
            </a:r>
            <a:r>
              <a:rPr lang="en-US" dirty="0" err="1"/>
              <a:t>arquivo</a:t>
            </a:r>
            <a:r>
              <a:rPr lang="en-US" dirty="0"/>
              <a:t> com o </a:t>
            </a:r>
            <a:r>
              <a:rPr lang="en-US" dirty="0" err="1"/>
              <a:t>atualizar.produto.js</a:t>
            </a:r>
            <a:r>
              <a:rPr lang="en-US" dirty="0"/>
              <a:t> e </a:t>
            </a:r>
            <a:r>
              <a:rPr lang="en-US" dirty="0" err="1"/>
              <a:t>adicione</a:t>
            </a:r>
            <a:r>
              <a:rPr lang="en-US" dirty="0"/>
              <a:t> o </a:t>
            </a:r>
            <a:r>
              <a:rPr lang="en-US" dirty="0" err="1"/>
              <a:t>código</a:t>
            </a:r>
            <a:endParaRPr lang="en-B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B15C0D-E572-9724-A19E-807B5C6E03F0}"/>
              </a:ext>
            </a:extLst>
          </p:cNvPr>
          <p:cNvSpPr txBox="1"/>
          <p:nvPr/>
        </p:nvSpPr>
        <p:spPr>
          <a:xfrm>
            <a:off x="274242" y="3059668"/>
            <a:ext cx="351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Código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comentários</a:t>
            </a:r>
            <a:r>
              <a:rPr lang="en-US" dirty="0"/>
              <a:t> </a:t>
            </a:r>
            <a:r>
              <a:rPr lang="en-US" dirty="0" err="1"/>
              <a:t>desse</a:t>
            </a:r>
            <a:r>
              <a:rPr lang="en-US" dirty="0"/>
              <a:t> slide</a:t>
            </a:r>
            <a:endParaRPr lang="en-BR" dirty="0"/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A1BE6B3D-9B3E-123C-A242-6ED7E1229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926" y="67336"/>
            <a:ext cx="8210362" cy="632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817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A2474-0B75-B38F-1C95-758E57146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242" y="389681"/>
            <a:ext cx="3214867" cy="1456267"/>
          </a:xfrm>
        </p:spPr>
        <p:txBody>
          <a:bodyPr>
            <a:normAutofit fontScale="90000"/>
          </a:bodyPr>
          <a:lstStyle/>
          <a:p>
            <a:r>
              <a:rPr lang="en-US" dirty="0"/>
              <a:t>delete o </a:t>
            </a:r>
            <a:r>
              <a:rPr lang="en-US" dirty="0" err="1"/>
              <a:t>nosso</a:t>
            </a:r>
            <a:r>
              <a:rPr lang="en-US" dirty="0"/>
              <a:t> </a:t>
            </a:r>
            <a:r>
              <a:rPr lang="en-US" dirty="0" err="1"/>
              <a:t>produto</a:t>
            </a:r>
            <a:endParaRPr lang="en-B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4AF381-EBE0-0327-4909-29599ED9900C}"/>
              </a:ext>
            </a:extLst>
          </p:cNvPr>
          <p:cNvSpPr txBox="1"/>
          <p:nvPr/>
        </p:nvSpPr>
        <p:spPr>
          <a:xfrm>
            <a:off x="274242" y="1696535"/>
            <a:ext cx="39331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Crie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 da pasta lambda o </a:t>
            </a:r>
            <a:r>
              <a:rPr lang="en-US" dirty="0" err="1"/>
              <a:t>arquivo</a:t>
            </a:r>
            <a:r>
              <a:rPr lang="en-US" dirty="0"/>
              <a:t> com o </a:t>
            </a:r>
            <a:r>
              <a:rPr lang="en-US" dirty="0" err="1"/>
              <a:t>deletar.produto.js</a:t>
            </a:r>
            <a:r>
              <a:rPr lang="en-US" dirty="0"/>
              <a:t> e </a:t>
            </a:r>
            <a:r>
              <a:rPr lang="en-US" dirty="0" err="1"/>
              <a:t>adicione</a:t>
            </a:r>
            <a:r>
              <a:rPr lang="en-US" dirty="0"/>
              <a:t> o </a:t>
            </a:r>
            <a:r>
              <a:rPr lang="en-US" dirty="0" err="1"/>
              <a:t>código</a:t>
            </a:r>
            <a:endParaRPr lang="en-B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B15C0D-E572-9724-A19E-807B5C6E03F0}"/>
              </a:ext>
            </a:extLst>
          </p:cNvPr>
          <p:cNvSpPr txBox="1"/>
          <p:nvPr/>
        </p:nvSpPr>
        <p:spPr>
          <a:xfrm>
            <a:off x="274242" y="3059668"/>
            <a:ext cx="351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Código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comentários</a:t>
            </a:r>
            <a:r>
              <a:rPr lang="en-US" dirty="0"/>
              <a:t> </a:t>
            </a:r>
            <a:r>
              <a:rPr lang="en-US" dirty="0" err="1"/>
              <a:t>desse</a:t>
            </a:r>
            <a:r>
              <a:rPr lang="en-US" dirty="0"/>
              <a:t> slide</a:t>
            </a:r>
            <a:endParaRPr lang="en-BR" dirty="0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9DB56E9-675B-D165-C049-BBA9961C2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8404" y="228600"/>
            <a:ext cx="8021577" cy="641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501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A2474-0B75-B38F-1C95-758E57146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242" y="389681"/>
            <a:ext cx="3214867" cy="145626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Exibindo</a:t>
            </a:r>
            <a:r>
              <a:rPr lang="en-US" dirty="0"/>
              <a:t> o </a:t>
            </a:r>
            <a:r>
              <a:rPr lang="en-US" dirty="0" err="1"/>
              <a:t>nosso</a:t>
            </a:r>
            <a:r>
              <a:rPr lang="en-US" dirty="0"/>
              <a:t> </a:t>
            </a:r>
            <a:r>
              <a:rPr lang="en-US" dirty="0" err="1"/>
              <a:t>produto</a:t>
            </a:r>
            <a:r>
              <a:rPr lang="en-US" dirty="0"/>
              <a:t> para o </a:t>
            </a:r>
            <a:r>
              <a:rPr lang="en-US" dirty="0" err="1"/>
              <a:t>cliente</a:t>
            </a:r>
            <a:endParaRPr lang="en-B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4AF381-EBE0-0327-4909-29599ED9900C}"/>
              </a:ext>
            </a:extLst>
          </p:cNvPr>
          <p:cNvSpPr txBox="1"/>
          <p:nvPr/>
        </p:nvSpPr>
        <p:spPr>
          <a:xfrm>
            <a:off x="165249" y="1991143"/>
            <a:ext cx="39331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Crie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 da pasta </a:t>
            </a:r>
            <a:r>
              <a:rPr lang="en-US" dirty="0" err="1"/>
              <a:t>src</a:t>
            </a:r>
            <a:r>
              <a:rPr lang="en-US" dirty="0"/>
              <a:t> e </a:t>
            </a:r>
            <a:r>
              <a:rPr lang="en-US" dirty="0" err="1"/>
              <a:t>crie</a:t>
            </a:r>
            <a:r>
              <a:rPr lang="en-US" dirty="0"/>
              <a:t> a pasta: </a:t>
            </a:r>
            <a:r>
              <a:rPr lang="en-US" dirty="0" err="1"/>
              <a:t>componentes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Crie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 da pasta </a:t>
            </a:r>
            <a:r>
              <a:rPr lang="en-US" dirty="0" err="1"/>
              <a:t>componentes</a:t>
            </a:r>
            <a:r>
              <a:rPr lang="en-US" dirty="0"/>
              <a:t> o </a:t>
            </a:r>
            <a:r>
              <a:rPr lang="en-US" dirty="0" err="1"/>
              <a:t>arquivo</a:t>
            </a:r>
            <a:r>
              <a:rPr lang="en-US" dirty="0"/>
              <a:t> “</a:t>
            </a:r>
            <a:r>
              <a:rPr lang="en-US" dirty="0" err="1"/>
              <a:t>TabelaProdutos.js</a:t>
            </a:r>
            <a:r>
              <a:rPr lang="en-US" dirty="0"/>
              <a:t>” </a:t>
            </a:r>
            <a:endParaRPr lang="en-B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B15C0D-E572-9724-A19E-807B5C6E03F0}"/>
              </a:ext>
            </a:extLst>
          </p:cNvPr>
          <p:cNvSpPr txBox="1"/>
          <p:nvPr/>
        </p:nvSpPr>
        <p:spPr>
          <a:xfrm>
            <a:off x="274242" y="3059668"/>
            <a:ext cx="351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Código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comentários</a:t>
            </a:r>
            <a:r>
              <a:rPr lang="en-US" dirty="0"/>
              <a:t> </a:t>
            </a:r>
            <a:r>
              <a:rPr lang="en-US" dirty="0" err="1"/>
              <a:t>desse</a:t>
            </a:r>
            <a:r>
              <a:rPr lang="en-US" dirty="0"/>
              <a:t> slide</a:t>
            </a:r>
            <a:endParaRPr lang="en-BR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FE83DB0E-E240-3F48-16C2-E70797A1BC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683" y="146050"/>
            <a:ext cx="8106854" cy="671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1607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A2474-0B75-B38F-1C95-758E57146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242" y="389681"/>
            <a:ext cx="3214867" cy="1456267"/>
          </a:xfrm>
        </p:spPr>
        <p:txBody>
          <a:bodyPr>
            <a:normAutofit/>
          </a:bodyPr>
          <a:lstStyle/>
          <a:p>
            <a:r>
              <a:rPr lang="en-US" dirty="0" err="1"/>
              <a:t>Altere</a:t>
            </a:r>
            <a:r>
              <a:rPr lang="en-US" dirty="0"/>
              <a:t> o </a:t>
            </a:r>
            <a:r>
              <a:rPr lang="en-US" dirty="0" err="1"/>
              <a:t>app.js</a:t>
            </a:r>
            <a:endParaRPr lang="en-BR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4AF381-EBE0-0327-4909-29599ED9900C}"/>
              </a:ext>
            </a:extLst>
          </p:cNvPr>
          <p:cNvSpPr txBox="1"/>
          <p:nvPr/>
        </p:nvSpPr>
        <p:spPr>
          <a:xfrm>
            <a:off x="165249" y="1991143"/>
            <a:ext cx="393315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BR" dirty="0"/>
              <a:t>opie e cole o código para o seu app.js</a:t>
            </a:r>
          </a:p>
          <a:p>
            <a:r>
              <a:rPr lang="en-US" dirty="0"/>
              <a:t>// </a:t>
            </a:r>
            <a:r>
              <a:rPr lang="en-US" dirty="0" err="1"/>
              <a:t>App.js</a:t>
            </a:r>
            <a:br>
              <a:rPr lang="en-US" dirty="0"/>
            </a:br>
            <a:r>
              <a:rPr lang="en-US" dirty="0"/>
              <a:t>import React, { Component } from 'react'</a:t>
            </a:r>
            <a:br>
              <a:rPr lang="en-US" dirty="0"/>
            </a:br>
            <a:r>
              <a:rPr lang="en-US" dirty="0"/>
              <a:t>import './</a:t>
            </a:r>
            <a:r>
              <a:rPr lang="en-US" dirty="0" err="1"/>
              <a:t>App.css'import</a:t>
            </a:r>
            <a:r>
              <a:rPr lang="en-US" dirty="0"/>
              <a:t> </a:t>
            </a:r>
            <a:r>
              <a:rPr lang="en-US" dirty="0" err="1"/>
              <a:t>ProductTable</a:t>
            </a:r>
            <a:r>
              <a:rPr lang="en-US" dirty="0"/>
              <a:t> from './components/</a:t>
            </a:r>
            <a:r>
              <a:rPr lang="en-US" dirty="0" err="1"/>
              <a:t>ProductTable'export</a:t>
            </a:r>
            <a:r>
              <a:rPr lang="en-US" dirty="0"/>
              <a:t> default class App extends Component {</a:t>
            </a:r>
            <a:br>
              <a:rPr lang="en-US" dirty="0"/>
            </a:br>
            <a:r>
              <a:rPr lang="en-US" dirty="0"/>
              <a:t>render() {</a:t>
            </a:r>
            <a:br>
              <a:rPr lang="en-US" dirty="0"/>
            </a:br>
            <a:r>
              <a:rPr lang="en-US" dirty="0"/>
              <a:t>return (</a:t>
            </a:r>
            <a:br>
              <a:rPr lang="en-US" dirty="0"/>
            </a:br>
            <a:r>
              <a:rPr lang="en-US" dirty="0"/>
              <a:t>&lt;div&gt;</a:t>
            </a:r>
            <a:br>
              <a:rPr lang="en-US" dirty="0"/>
            </a:br>
            <a:r>
              <a:rPr lang="en-US" dirty="0"/>
              <a:t>&lt;</a:t>
            </a:r>
            <a:r>
              <a:rPr lang="en-US" dirty="0" err="1"/>
              <a:t>ProductTable</a:t>
            </a:r>
            <a:r>
              <a:rPr lang="en-US" dirty="0"/>
              <a:t> /&gt;</a:t>
            </a:r>
            <a:br>
              <a:rPr lang="en-US" dirty="0"/>
            </a:br>
            <a:r>
              <a:rPr lang="en-US" dirty="0"/>
              <a:t>&lt;/div&gt;</a:t>
            </a:r>
            <a:br>
              <a:rPr lang="en-US" dirty="0"/>
            </a:b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}</a:t>
            </a:r>
            <a:br>
              <a:rPr lang="en-US" dirty="0"/>
            </a:br>
            <a:r>
              <a:rPr lang="en-US" dirty="0"/>
              <a:t>}</a:t>
            </a:r>
            <a:endParaRPr lang="en-BR" dirty="0"/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F6DE22B-EE02-3922-16DC-A423EF6A5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351" y="1634169"/>
            <a:ext cx="7772400" cy="358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631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4A4C1-7E65-3A57-7E50-86E7039B4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Inicie</a:t>
            </a:r>
            <a:r>
              <a:rPr lang="en-US" dirty="0"/>
              <a:t> 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aplicação</a:t>
            </a:r>
            <a:r>
              <a:rPr lang="en-US" dirty="0"/>
              <a:t> e </a:t>
            </a:r>
            <a:r>
              <a:rPr lang="en-US" dirty="0" err="1"/>
              <a:t>veja</a:t>
            </a:r>
            <a:r>
              <a:rPr lang="en-US" dirty="0"/>
              <a:t> </a:t>
            </a:r>
            <a:r>
              <a:rPr lang="en-US" dirty="0" err="1"/>
              <a:t>funcionando</a:t>
            </a:r>
            <a:endParaRPr lang="en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88AAE-2E5B-907E-D5EB-B42C1375F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R" dirty="0"/>
              <a:t>npm start</a:t>
            </a:r>
          </a:p>
        </p:txBody>
      </p:sp>
    </p:spTree>
    <p:extLst>
      <p:ext uri="{BB962C8B-B14F-4D97-AF65-F5344CB8AC3E}">
        <p14:creationId xmlns:p14="http://schemas.microsoft.com/office/powerpoint/2010/main" val="32673478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012FE-FB21-2A16-5716-61A32B113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4510086" cy="1456267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BR" dirty="0"/>
              <a:t>dicione ao seu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D3D51-9AF8-4C68-966C-22CDE6FEB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BR" dirty="0"/>
              <a:t>rie um repositório</a:t>
            </a:r>
          </a:p>
          <a:p>
            <a:pPr marL="0" indent="0">
              <a:buNone/>
            </a:pPr>
            <a:r>
              <a:rPr lang="en-BR" dirty="0"/>
              <a:t>git init</a:t>
            </a:r>
          </a:p>
          <a:p>
            <a:pPr marL="0" indent="0">
              <a:buNone/>
            </a:pPr>
            <a:r>
              <a:rPr lang="en-US" dirty="0"/>
              <a:t>git remote add origin </a:t>
            </a:r>
            <a:r>
              <a:rPr lang="en-US" dirty="0">
                <a:hlinkClick r:id="rId3"/>
              </a:rPr>
              <a:t>https://github.com/luanaCristina/crud-lu.git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 branch -M main</a:t>
            </a:r>
          </a:p>
          <a:p>
            <a:pPr marL="0" indent="0">
              <a:buNone/>
            </a:pPr>
            <a:r>
              <a:rPr lang="en-US" dirty="0"/>
              <a:t>git push -u origin main </a:t>
            </a:r>
            <a:r>
              <a:rPr lang="en-US" dirty="0">
                <a:hlinkClick r:id="rId3"/>
              </a:rPr>
              <a:t>https://github.com/luanaCristina/crud-lu.git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git add .</a:t>
            </a:r>
          </a:p>
          <a:p>
            <a:pPr marL="0" indent="0">
              <a:buNone/>
            </a:pPr>
            <a:r>
              <a:rPr lang="en-US" dirty="0"/>
              <a:t>git commit -m "</a:t>
            </a:r>
            <a:r>
              <a:rPr lang="en-US" dirty="0" err="1"/>
              <a:t>adicionando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arquivos</a:t>
            </a:r>
            <a:r>
              <a:rPr lang="en-US" dirty="0"/>
              <a:t> </a:t>
            </a:r>
            <a:r>
              <a:rPr lang="en-US" dirty="0" err="1"/>
              <a:t>criados</a:t>
            </a:r>
            <a:r>
              <a:rPr lang="en-US" dirty="0"/>
              <a:t> para </a:t>
            </a:r>
            <a:r>
              <a:rPr lang="en-US" dirty="0" err="1"/>
              <a:t>fazer</a:t>
            </a:r>
            <a:r>
              <a:rPr lang="en-US" dirty="0"/>
              <a:t> o crud no </a:t>
            </a:r>
            <a:r>
              <a:rPr lang="en-US" dirty="0" err="1"/>
              <a:t>netlify</a:t>
            </a:r>
            <a:r>
              <a:rPr lang="en-US" dirty="0"/>
              <a:t>”</a:t>
            </a:r>
          </a:p>
          <a:p>
            <a:pPr marL="0" indent="0">
              <a:buNone/>
            </a:pPr>
            <a:r>
              <a:rPr lang="en-US" dirty="0"/>
              <a:t>git push --set-upstream origin main</a:t>
            </a:r>
            <a:endParaRPr lang="en-BR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9E244D1-33D8-E7EF-1BC7-BF5B51EF4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5888" y="142792"/>
            <a:ext cx="6996113" cy="384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1744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DFCF1-F71B-F2B7-D323-6A527943A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BR" dirty="0"/>
              <a:t>dicione ao seu netlify – conecte com o github</a:t>
            </a:r>
          </a:p>
        </p:txBody>
      </p:sp>
      <p:pic>
        <p:nvPicPr>
          <p:cNvPr id="9" name="Content Placeholder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CCCAB5E-EB90-DD7B-E3C9-3B4FB6BFF2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8562" y="2321719"/>
            <a:ext cx="9105900" cy="3289300"/>
          </a:xfrm>
        </p:spPr>
      </p:pic>
    </p:spTree>
    <p:extLst>
      <p:ext uri="{BB962C8B-B14F-4D97-AF65-F5344CB8AC3E}">
        <p14:creationId xmlns:p14="http://schemas.microsoft.com/office/powerpoint/2010/main" val="3459254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F8035-BDA4-F99C-6057-E1D1D8AE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BR" dirty="0"/>
              <a:t>rimeiros comandos (npx)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86607-B99F-9049-7C9B-1575DF3F6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8"/>
            <a:ext cx="10131425" cy="788168"/>
          </a:xfrm>
        </p:spPr>
        <p:txBody>
          <a:bodyPr/>
          <a:lstStyle/>
          <a:p>
            <a:r>
              <a:rPr lang="en-US" dirty="0" err="1"/>
              <a:t>npx</a:t>
            </a:r>
            <a:r>
              <a:rPr lang="en-US" dirty="0"/>
              <a:t> create-react-app your-app-name</a:t>
            </a:r>
            <a:endParaRPr lang="en-BR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79DAB66-61E2-D4D2-AC54-3655809FA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686" y="2743167"/>
            <a:ext cx="7772400" cy="210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7821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DFCF1-F71B-F2B7-D323-6A527943A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BR" dirty="0"/>
              <a:t>dicione ao seu netlify – conecte com o github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C39264-90A0-A014-5C7C-120639AA8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R" dirty="0"/>
              <a:t>Clique em </a:t>
            </a:r>
          </a:p>
          <a:p>
            <a:r>
              <a:rPr lang="en-BR" dirty="0"/>
              <a:t>Sites &gt;  Add new site &gt; GitHub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DFFDF53-255A-102D-9B2F-97E605655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600" y="1803400"/>
            <a:ext cx="7772400" cy="4112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09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DFCF1-F71B-F2B7-D323-6A527943A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BR" dirty="0"/>
              <a:t>dicione ao seu netlify – conecte com o github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C39264-90A0-A014-5C7C-120639AA8F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R" dirty="0"/>
              <a:t>Clique em </a:t>
            </a:r>
          </a:p>
          <a:p>
            <a:r>
              <a:rPr lang="en-US" dirty="0"/>
              <a:t>A</a:t>
            </a:r>
            <a:r>
              <a:rPr lang="en-BR" dirty="0"/>
              <a:t>utorize netlify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624C6AF-9FBF-F791-7D8B-F7660CEF6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1397000"/>
            <a:ext cx="34036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854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DFCF1-F71B-F2B7-D323-6A527943A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1" y="444500"/>
            <a:ext cx="10131425" cy="1456267"/>
          </a:xfrm>
        </p:spPr>
        <p:txBody>
          <a:bodyPr/>
          <a:lstStyle/>
          <a:p>
            <a:r>
              <a:rPr lang="en-US" dirty="0" err="1"/>
              <a:t>Selecionando</a:t>
            </a:r>
            <a:r>
              <a:rPr lang="en-US" dirty="0"/>
              <a:t> o </a:t>
            </a:r>
            <a:r>
              <a:rPr lang="en-US" dirty="0" err="1"/>
              <a:t>repositório</a:t>
            </a:r>
            <a:r>
              <a:rPr lang="en-US" dirty="0"/>
              <a:t> e branch</a:t>
            </a:r>
            <a:endParaRPr lang="en-BR" dirty="0"/>
          </a:p>
        </p:txBody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9CBA61C-D07F-D765-2E49-E740CE21F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876" y="1360126"/>
            <a:ext cx="6030524" cy="5318847"/>
          </a:xfrm>
          <a:prstGeom prst="rect">
            <a:avLst/>
          </a:prstGeom>
        </p:spPr>
      </p:pic>
      <p:pic>
        <p:nvPicPr>
          <p:cNvPr id="8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8248D4A5-F37E-14A8-A68D-82588B37A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952212" y="2465039"/>
            <a:ext cx="4140163" cy="3649662"/>
          </a:xfr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E65070BA-AD16-EA0A-CE02-4F73DD7365BB}"/>
              </a:ext>
            </a:extLst>
          </p:cNvPr>
          <p:cNvSpPr/>
          <p:nvPr/>
        </p:nvSpPr>
        <p:spPr>
          <a:xfrm>
            <a:off x="6350000" y="4019549"/>
            <a:ext cx="1689100" cy="7175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0583315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D81AE-754F-BAA4-21CE-76A3749B8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BR" dirty="0"/>
              <a:t>onfigurando a variável de ambiente</a:t>
            </a:r>
          </a:p>
        </p:txBody>
      </p: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DFA3DAE4-DBDE-7375-BD01-511EA2AB0D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850" y="1769365"/>
            <a:ext cx="5799950" cy="50886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45EF4C-874C-44B0-57EB-133DDCF2C265}"/>
              </a:ext>
            </a:extLst>
          </p:cNvPr>
          <p:cNvSpPr txBox="1"/>
          <p:nvPr/>
        </p:nvSpPr>
        <p:spPr>
          <a:xfrm>
            <a:off x="340570" y="2197100"/>
            <a:ext cx="5463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BR" dirty="0"/>
              <a:t>O restante das configurações serão pegas do arquivo “</a:t>
            </a:r>
            <a:r>
              <a:rPr lang="en-US" dirty="0" err="1"/>
              <a:t>netlify.toml</a:t>
            </a:r>
            <a:r>
              <a:rPr lang="en-US" dirty="0"/>
              <a:t>”</a:t>
            </a:r>
            <a:r>
              <a:rPr lang="en-BR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BR" dirty="0"/>
              <a:t>Clique no botão “deploy”</a:t>
            </a:r>
          </a:p>
        </p:txBody>
      </p:sp>
    </p:spTree>
    <p:extLst>
      <p:ext uri="{BB962C8B-B14F-4D97-AF65-F5344CB8AC3E}">
        <p14:creationId xmlns:p14="http://schemas.microsoft.com/office/powerpoint/2010/main" val="41618497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FEDE9-AEE3-8FC6-55D9-CF3DDBFBF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Aguarde o deploy ser finalizado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1C4F4DC-175E-0D67-FC69-7B88E23A3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84399" y="1900238"/>
            <a:ext cx="6712442" cy="4462462"/>
          </a:xfrm>
        </p:spPr>
      </p:pic>
    </p:spTree>
    <p:extLst>
      <p:ext uri="{BB962C8B-B14F-4D97-AF65-F5344CB8AC3E}">
        <p14:creationId xmlns:p14="http://schemas.microsoft.com/office/powerpoint/2010/main" val="35488044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FEDE9-AEE3-8FC6-55D9-CF3DDBFBF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Clique no botão open product deploy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81C4F4DC-175E-0D67-FC69-7B88E23A38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84399" y="1900238"/>
            <a:ext cx="6712442" cy="4462462"/>
          </a:xfrm>
        </p:spPr>
      </p:pic>
    </p:spTree>
    <p:extLst>
      <p:ext uri="{BB962C8B-B14F-4D97-AF65-F5344CB8AC3E}">
        <p14:creationId xmlns:p14="http://schemas.microsoft.com/office/powerpoint/2010/main" val="1754144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F8035-BDA4-F99C-6057-E1D1D8AE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BR" dirty="0"/>
              <a:t>rimeiros comandos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6B60E576-105B-B175-F5E5-BACAD0FC1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90856"/>
            <a:ext cx="7772400" cy="388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773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F8035-BDA4-F99C-6057-E1D1D8AE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mongoose (</a:t>
            </a:r>
            <a:r>
              <a:rPr lang="en-US" dirty="0" err="1"/>
              <a:t>mongodb</a:t>
            </a:r>
            <a:r>
              <a:rPr lang="en-US" dirty="0"/>
              <a:t>)</a:t>
            </a:r>
            <a:endParaRPr lang="en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86607-B99F-9049-7C9B-1575DF3F6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mongoose</a:t>
            </a:r>
            <a:endParaRPr lang="en-B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5D9D70-039C-74D3-8303-879409DFEAD8}"/>
              </a:ext>
            </a:extLst>
          </p:cNvPr>
          <p:cNvSpPr txBox="1"/>
          <p:nvPr/>
        </p:nvSpPr>
        <p:spPr>
          <a:xfrm>
            <a:off x="587086" y="2339323"/>
            <a:ext cx="82763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No terminal </a:t>
            </a:r>
            <a:r>
              <a:rPr lang="en-US" dirty="0" err="1"/>
              <a:t>coloque</a:t>
            </a:r>
            <a:r>
              <a:rPr lang="en-US" dirty="0"/>
              <a:t> == cd your-app-name (no meu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o cd crud-</a:t>
            </a:r>
            <a:r>
              <a:rPr lang="en-US" dirty="0" err="1"/>
              <a:t>lu</a:t>
            </a:r>
            <a:r>
              <a:rPr lang="en-US" dirty="0"/>
              <a:t>)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A9BF316A-27DC-7723-96E8-A7EC24D44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949" y="2982110"/>
            <a:ext cx="6734777" cy="326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79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F8035-BDA4-F99C-6057-E1D1D8AE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CRIANDO AS DEPENDÊNCIAS DEV</a:t>
            </a:r>
            <a:endParaRPr lang="en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86607-B99F-9049-7C9B-1575DF3F6E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npm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--save-dev </a:t>
            </a:r>
            <a:r>
              <a:rPr lang="en-US" dirty="0" err="1"/>
              <a:t>netlify</a:t>
            </a:r>
            <a:r>
              <a:rPr lang="en-US" dirty="0"/>
              <a:t>-lambda </a:t>
            </a:r>
            <a:r>
              <a:rPr lang="en-US" dirty="0" err="1"/>
              <a:t>dotenv</a:t>
            </a:r>
            <a:r>
              <a:rPr lang="en-US" dirty="0"/>
              <a:t> http-proxy-middleware </a:t>
            </a:r>
            <a:r>
              <a:rPr lang="en-US" dirty="0" err="1"/>
              <a:t>npm</a:t>
            </a:r>
            <a:r>
              <a:rPr lang="en-US" dirty="0"/>
              <a:t>-run-all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249237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F8035-BDA4-F99C-6057-E1D1D8AE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Modifique</a:t>
            </a:r>
            <a:r>
              <a:rPr lang="en-US" dirty="0"/>
              <a:t> o </a:t>
            </a:r>
            <a:r>
              <a:rPr lang="en-US" dirty="0" err="1"/>
              <a:t>package.json</a:t>
            </a:r>
            <a:endParaRPr lang="en-BR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679E62E6-D0ED-16F0-7117-090ECC8620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03655" y="2620147"/>
            <a:ext cx="4648200" cy="1790700"/>
          </a:xfr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EB2BA6F3-575D-BBDC-0EB6-326D06232FB5}"/>
              </a:ext>
            </a:extLst>
          </p:cNvPr>
          <p:cNvSpPr/>
          <p:nvPr/>
        </p:nvSpPr>
        <p:spPr>
          <a:xfrm>
            <a:off x="5055416" y="3361037"/>
            <a:ext cx="696097" cy="3089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12" name="Picture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BE4A741-2830-398B-1E6C-12ECDAA3D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513" y="2065867"/>
            <a:ext cx="60706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28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F8035-BDA4-F99C-6057-E1D1D8AEF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Adicione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seu</a:t>
            </a:r>
            <a:r>
              <a:rPr lang="en-US" dirty="0"/>
              <a:t> .</a:t>
            </a:r>
            <a:r>
              <a:rPr lang="en-US" dirty="0" err="1"/>
              <a:t>gitignore</a:t>
            </a:r>
            <a:endParaRPr lang="en-BR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DC290D7-54FA-3016-C06E-F2626E8C0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R" dirty="0"/>
              <a:t>/lambda</a:t>
            </a:r>
          </a:p>
          <a:p>
            <a:r>
              <a:rPr lang="en-BR" dirty="0"/>
              <a:t>.env</a:t>
            </a:r>
          </a:p>
        </p:txBody>
      </p:sp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6E2B146-0573-3F67-83CE-C54ABF984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0915" y="1749879"/>
            <a:ext cx="7772400" cy="449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247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A2474-0B75-B38F-1C95-758E57146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netlify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46BB63-3DAB-961F-6E8E-BBFC583E3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028" y="1337733"/>
            <a:ext cx="10131425" cy="2564711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BR" dirty="0"/>
              <a:t>rie um arquivo “netlify.toml”</a:t>
            </a:r>
          </a:p>
          <a:p>
            <a:r>
              <a:rPr lang="en-US" dirty="0"/>
              <a:t>A</a:t>
            </a:r>
            <a:r>
              <a:rPr lang="en-BR" dirty="0"/>
              <a:t>dicione dentro dele os comandos abaixo para setar as configurações do Netlify</a:t>
            </a:r>
          </a:p>
          <a:p>
            <a:pPr marL="0" indent="0">
              <a:buNone/>
            </a:pPr>
            <a:r>
              <a:rPr lang="en-US" dirty="0"/>
              <a:t>[build]</a:t>
            </a:r>
            <a:br>
              <a:rPr lang="en-US" dirty="0"/>
            </a:br>
            <a:r>
              <a:rPr lang="en-US" dirty="0"/>
              <a:t>Command = "</a:t>
            </a:r>
            <a:r>
              <a:rPr lang="en-US" dirty="0" err="1"/>
              <a:t>npm</a:t>
            </a:r>
            <a:r>
              <a:rPr lang="en-US" dirty="0"/>
              <a:t> run build"</a:t>
            </a:r>
            <a:br>
              <a:rPr lang="en-US" dirty="0"/>
            </a:br>
            <a:r>
              <a:rPr lang="en-US" dirty="0"/>
              <a:t>Functions = "lambda"</a:t>
            </a:r>
            <a:br>
              <a:rPr lang="en-US" dirty="0"/>
            </a:br>
            <a:r>
              <a:rPr lang="en-US" dirty="0"/>
              <a:t>Publish = "build"</a:t>
            </a:r>
            <a:endParaRPr lang="en-BR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910F669-F1EA-976B-FD99-05EBB2882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6575" y="2620088"/>
            <a:ext cx="72517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4817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393</TotalTime>
  <Words>3920</Words>
  <Application>Microsoft Macintosh PowerPoint</Application>
  <PresentationFormat>Widescreen</PresentationFormat>
  <Paragraphs>175</Paragraphs>
  <Slides>35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Celestial</vt:lpstr>
      <vt:lpstr>Crud react + mongodb no Netlify</vt:lpstr>
      <vt:lpstr>Primeiros comandos</vt:lpstr>
      <vt:lpstr>Primeiros comandos (npx)</vt:lpstr>
      <vt:lpstr>Primeiros comandos</vt:lpstr>
      <vt:lpstr>Database mongoose (mongodb)</vt:lpstr>
      <vt:lpstr>CRIANDO AS DEPENDÊNCIAS DEV</vt:lpstr>
      <vt:lpstr>Modifique o package.json</vt:lpstr>
      <vt:lpstr>Adicione ao seu .gitignore</vt:lpstr>
      <vt:lpstr>netlify</vt:lpstr>
      <vt:lpstr>Dentro do src crie o arquivo</vt:lpstr>
      <vt:lpstr>Dentro do src crie a pasta</vt:lpstr>
      <vt:lpstr>Crie a database no mongodb – início</vt:lpstr>
      <vt:lpstr>Crie um novo projeto</vt:lpstr>
      <vt:lpstr>Clique em build e selecione o free deploy</vt:lpstr>
      <vt:lpstr>Crie uma senha e ip</vt:lpstr>
      <vt:lpstr>Clique em connect</vt:lpstr>
      <vt:lpstr>Clique em connect your application (fim mongodb)</vt:lpstr>
      <vt:lpstr>Dentro da pasta lambda crie o server.js</vt:lpstr>
      <vt:lpstr>Crie o arquivo .env</vt:lpstr>
      <vt:lpstr>Criando o nosso schema (model) para o mongoose</vt:lpstr>
      <vt:lpstr>Criando o nosso produto</vt:lpstr>
      <vt:lpstr>lendo o nosso produto</vt:lpstr>
      <vt:lpstr>atualizando o nosso produto</vt:lpstr>
      <vt:lpstr>delete o nosso produto</vt:lpstr>
      <vt:lpstr>Exibindo o nosso produto para o cliente</vt:lpstr>
      <vt:lpstr>Altere o app.js</vt:lpstr>
      <vt:lpstr>Inicie a sua aplicação e veja funcionando</vt:lpstr>
      <vt:lpstr>Adicione ao seu github</vt:lpstr>
      <vt:lpstr>Adicione ao seu netlify – conecte com o github</vt:lpstr>
      <vt:lpstr>Adicione ao seu netlify – conecte com o github</vt:lpstr>
      <vt:lpstr>Adicione ao seu netlify – conecte com o github</vt:lpstr>
      <vt:lpstr>Selecionando o repositório e branch</vt:lpstr>
      <vt:lpstr>Configurando a variável de ambiente</vt:lpstr>
      <vt:lpstr>Aguarde o deploy ser finalizado</vt:lpstr>
      <vt:lpstr>Clique no botão open product deploy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Crud react + mongodb no Netlify</dc:title>
  <dc:creator>Luana Cristina</dc:creator>
  <cp:lastModifiedBy>Luana Cristina</cp:lastModifiedBy>
  <cp:revision>4</cp:revision>
  <dcterms:created xsi:type="dcterms:W3CDTF">2022-09-18T21:49:29Z</dcterms:created>
  <dcterms:modified xsi:type="dcterms:W3CDTF">2022-09-19T04:22:58Z</dcterms:modified>
</cp:coreProperties>
</file>